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tags/tag1.xml" ContentType="application/vnd.openxmlformats-officedocument.presentationml.tags+xml"/>
  <Override PartName="/ppt/tags/tag2.xml" ContentType="application/vnd.openxmlformats-officedocument.presentationml.tags+xml"/>
  <Override PartName="/ppt/notesSlides/notesSlide2.xml" ContentType="application/vnd.openxmlformats-officedocument.presentationml.notesSlide+xml"/>
  <Override PartName="/ppt/tags/tag3.xml" ContentType="application/vnd.openxmlformats-officedocument.presentationml.tags+xml"/>
  <Override PartName="/ppt/tags/tag4.xml" ContentType="application/vnd.openxmlformats-officedocument.presentationml.tags+xml"/>
  <Override PartName="/ppt/notesSlides/notesSlide3.xml" ContentType="application/vnd.openxmlformats-officedocument.presentationml.notesSlide+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tags/tag78.xml" ContentType="application/vnd.openxmlformats-officedocument.presentationml.tags+xml"/>
  <Override PartName="/ppt/tags/tag79.xml" ContentType="application/vnd.openxmlformats-officedocument.presentationml.tags+xml"/>
  <Override PartName="/ppt/tags/tag80.xml" ContentType="application/vnd.openxmlformats-officedocument.presentationml.tags+xml"/>
  <Override PartName="/ppt/tags/tag81.xml" ContentType="application/vnd.openxmlformats-officedocument.presentationml.tags+xml"/>
  <Override PartName="/ppt/tags/tag82.xml" ContentType="application/vnd.openxmlformats-officedocument.presentationml.tags+xml"/>
  <Override PartName="/ppt/tags/tag83.xml" ContentType="application/vnd.openxmlformats-officedocument.presentationml.tags+xml"/>
  <Override PartName="/ppt/tags/tag84.xml" ContentType="application/vnd.openxmlformats-officedocument.presentationml.tags+xml"/>
  <Override PartName="/ppt/tags/tag85.xml" ContentType="application/vnd.openxmlformats-officedocument.presentationml.tags+xml"/>
  <Override PartName="/ppt/tags/tag86.xml" ContentType="application/vnd.openxmlformats-officedocument.presentationml.tags+xml"/>
  <Override PartName="/ppt/tags/tag87.xml" ContentType="application/vnd.openxmlformats-officedocument.presentationml.tags+xml"/>
  <Override PartName="/ppt/tags/tag88.xml" ContentType="application/vnd.openxmlformats-officedocument.presentationml.tags+xml"/>
  <Override PartName="/ppt/tags/tag89.xml" ContentType="application/vnd.openxmlformats-officedocument.presentationml.tags+xml"/>
  <Override PartName="/ppt/tags/tag90.xml" ContentType="application/vnd.openxmlformats-officedocument.presentationml.tags+xml"/>
  <Override PartName="/ppt/tags/tag91.xml" ContentType="application/vnd.openxmlformats-officedocument.presentationml.tags+xml"/>
  <Override PartName="/ppt/tags/tag92.xml" ContentType="application/vnd.openxmlformats-officedocument.presentationml.tags+xml"/>
  <Override PartName="/ppt/tags/tag93.xml" ContentType="application/vnd.openxmlformats-officedocument.presentationml.tags+xml"/>
  <Override PartName="/ppt/tags/tag94.xml" ContentType="application/vnd.openxmlformats-officedocument.presentationml.tags+xml"/>
  <Override PartName="/ppt/tags/tag95.xml" ContentType="application/vnd.openxmlformats-officedocument.presentationml.tags+xml"/>
  <Override PartName="/ppt/tags/tag96.xml" ContentType="application/vnd.openxmlformats-officedocument.presentationml.tags+xml"/>
  <Override PartName="/ppt/tags/tag97.xml" ContentType="application/vnd.openxmlformats-officedocument.presentationml.tags+xml"/>
  <Override PartName="/ppt/tags/tag98.xml" ContentType="application/vnd.openxmlformats-officedocument.presentationml.tags+xml"/>
  <Override PartName="/ppt/tags/tag99.xml" ContentType="application/vnd.openxmlformats-officedocument.presentationml.tags+xml"/>
  <Override PartName="/ppt/tags/tag100.xml" ContentType="application/vnd.openxmlformats-officedocument.presentationml.tags+xml"/>
  <Override PartName="/ppt/tags/tag101.xml" ContentType="application/vnd.openxmlformats-officedocument.presentationml.tags+xml"/>
  <Override PartName="/ppt/tags/tag102.xml" ContentType="application/vnd.openxmlformats-officedocument.presentationml.tags+xml"/>
  <Override PartName="/ppt/tags/tag103.xml" ContentType="application/vnd.openxmlformats-officedocument.presentationml.tags+xml"/>
  <Override PartName="/ppt/tags/tag104.xml" ContentType="application/vnd.openxmlformats-officedocument.presentationml.tags+xml"/>
  <Override PartName="/ppt/tags/tag105.xml" ContentType="application/vnd.openxmlformats-officedocument.presentationml.tags+xml"/>
  <Override PartName="/ppt/tags/tag106.xml" ContentType="application/vnd.openxmlformats-officedocument.presentationml.tags+xml"/>
  <Override PartName="/ppt/tags/tag107.xml" ContentType="application/vnd.openxmlformats-officedocument.presentationml.tags+xml"/>
  <Override PartName="/ppt/tags/tag108.xml" ContentType="application/vnd.openxmlformats-officedocument.presentationml.tags+xml"/>
  <Override PartName="/ppt/tags/tag109.xml" ContentType="application/vnd.openxmlformats-officedocument.presentationml.tags+xml"/>
  <Override PartName="/ppt/tags/tag110.xml" ContentType="application/vnd.openxmlformats-officedocument.presentationml.tags+xml"/>
  <Override PartName="/ppt/tags/tag111.xml" ContentType="application/vnd.openxmlformats-officedocument.presentationml.tags+xml"/>
  <Override PartName="/ppt/tags/tag112.xml" ContentType="application/vnd.openxmlformats-officedocument.presentationml.tags+xml"/>
  <Override PartName="/ppt/tags/tag113.xml" ContentType="application/vnd.openxmlformats-officedocument.presentationml.tags+xml"/>
  <Override PartName="/ppt/tags/tag114.xml" ContentType="application/vnd.openxmlformats-officedocument.presentationml.tags+xml"/>
  <Override PartName="/ppt/tags/tag115.xml" ContentType="application/vnd.openxmlformats-officedocument.presentationml.tags+xml"/>
  <Override PartName="/ppt/tags/tag116.xml" ContentType="application/vnd.openxmlformats-officedocument.presentationml.tags+xml"/>
  <Override PartName="/ppt/tags/tag117.xml" ContentType="application/vnd.openxmlformats-officedocument.presentationml.tags+xml"/>
  <Override PartName="/ppt/tags/tag118.xml" ContentType="application/vnd.openxmlformats-officedocument.presentationml.tags+xml"/>
  <Override PartName="/ppt/notesSlides/notesSlide4.xml" ContentType="application/vnd.openxmlformats-officedocument.presentationml.notesSlide+xml"/>
  <Override PartName="/ppt/tags/tag119.xml" ContentType="application/vnd.openxmlformats-officedocument.presentationml.tags+xml"/>
  <Override PartName="/ppt/tags/tag120.xml" ContentType="application/vnd.openxmlformats-officedocument.presentationml.tags+xml"/>
  <Override PartName="/ppt/notesSlides/notesSlide5.xml" ContentType="application/vnd.openxmlformats-officedocument.presentationml.notesSlide+xml"/>
  <Override PartName="/ppt/tags/tag121.xml" ContentType="application/vnd.openxmlformats-officedocument.presentationml.tags+xml"/>
  <Override PartName="/ppt/tags/tag122.xml" ContentType="application/vnd.openxmlformats-officedocument.presentationml.tags+xml"/>
  <Override PartName="/ppt/tags/tag123.xml" ContentType="application/vnd.openxmlformats-officedocument.presentationml.tags+xml"/>
  <Override PartName="/ppt/tags/tag124.xml" ContentType="application/vnd.openxmlformats-officedocument.presentationml.tags+xml"/>
  <Override PartName="/ppt/tags/tag125.xml" ContentType="application/vnd.openxmlformats-officedocument.presentationml.tags+xml"/>
  <Override PartName="/ppt/tags/tag126.xml" ContentType="application/vnd.openxmlformats-officedocument.presentationml.tags+xml"/>
  <Override PartName="/ppt/tags/tag127.xml" ContentType="application/vnd.openxmlformats-officedocument.presentationml.tags+xml"/>
  <Override PartName="/ppt/tags/tag128.xml" ContentType="application/vnd.openxmlformats-officedocument.presentationml.tags+xml"/>
  <Override PartName="/ppt/tags/tag129.xml" ContentType="application/vnd.openxmlformats-officedocument.presentationml.tags+xml"/>
  <Override PartName="/ppt/tags/tag130.xml" ContentType="application/vnd.openxmlformats-officedocument.presentationml.tags+xml"/>
  <Override PartName="/ppt/tags/tag131.xml" ContentType="application/vnd.openxmlformats-officedocument.presentationml.tags+xml"/>
  <Override PartName="/ppt/tags/tag132.xml" ContentType="application/vnd.openxmlformats-officedocument.presentationml.tags+xml"/>
  <Override PartName="/ppt/tags/tag133.xml" ContentType="application/vnd.openxmlformats-officedocument.presentationml.tags+xml"/>
  <Override PartName="/ppt/tags/tag134.xml" ContentType="application/vnd.openxmlformats-officedocument.presentationml.tags+xml"/>
  <Override PartName="/ppt/tags/tag135.xml" ContentType="application/vnd.openxmlformats-officedocument.presentationml.tags+xml"/>
  <Override PartName="/ppt/tags/tag136.xml" ContentType="application/vnd.openxmlformats-officedocument.presentationml.tags+xml"/>
  <Override PartName="/ppt/tags/tag137.xml" ContentType="application/vnd.openxmlformats-officedocument.presentationml.tags+xml"/>
  <Override PartName="/ppt/tags/tag138.xml" ContentType="application/vnd.openxmlformats-officedocument.presentationml.tags+xml"/>
  <Override PartName="/ppt/tags/tag139.xml" ContentType="application/vnd.openxmlformats-officedocument.presentationml.tags+xml"/>
  <Override PartName="/ppt/tags/tag140.xml" ContentType="application/vnd.openxmlformats-officedocument.presentationml.tags+xml"/>
  <Override PartName="/ppt/tags/tag141.xml" ContentType="application/vnd.openxmlformats-officedocument.presentationml.tags+xml"/>
  <Override PartName="/ppt/tags/tag142.xml" ContentType="application/vnd.openxmlformats-officedocument.presentationml.tags+xml"/>
  <Override PartName="/ppt/tags/tag143.xml" ContentType="application/vnd.openxmlformats-officedocument.presentationml.tags+xml"/>
  <Override PartName="/ppt/tags/tag144.xml" ContentType="application/vnd.openxmlformats-officedocument.presentationml.tags+xml"/>
  <Override PartName="/ppt/tags/tag145.xml" ContentType="application/vnd.openxmlformats-officedocument.presentationml.tags+xml"/>
  <Override PartName="/ppt/tags/tag146.xml" ContentType="application/vnd.openxmlformats-officedocument.presentationml.tags+xml"/>
  <Override PartName="/ppt/tags/tag147.xml" ContentType="application/vnd.openxmlformats-officedocument.presentationml.tags+xml"/>
  <Override PartName="/ppt/tags/tag148.xml" ContentType="application/vnd.openxmlformats-officedocument.presentationml.tags+xml"/>
  <Override PartName="/ppt/tags/tag149.xml" ContentType="application/vnd.openxmlformats-officedocument.presentationml.tags+xml"/>
  <Override PartName="/ppt/tags/tag150.xml" ContentType="application/vnd.openxmlformats-officedocument.presentationml.tags+xml"/>
  <Override PartName="/ppt/tags/tag151.xml" ContentType="application/vnd.openxmlformats-officedocument.presentationml.tags+xml"/>
  <Override PartName="/ppt/tags/tag152.xml" ContentType="application/vnd.openxmlformats-officedocument.presentationml.tags+xml"/>
  <Override PartName="/ppt/tags/tag153.xml" ContentType="application/vnd.openxmlformats-officedocument.presentationml.tags+xml"/>
  <Override PartName="/ppt/tags/tag154.xml" ContentType="application/vnd.openxmlformats-officedocument.presentationml.tags+xml"/>
  <Override PartName="/ppt/tags/tag155.xml" ContentType="application/vnd.openxmlformats-officedocument.presentationml.tags+xml"/>
  <Override PartName="/ppt/tags/tag156.xml" ContentType="application/vnd.openxmlformats-officedocument.presentationml.tags+xml"/>
  <Override PartName="/ppt/tags/tag157.xml" ContentType="application/vnd.openxmlformats-officedocument.presentationml.tags+xml"/>
  <Override PartName="/ppt/tags/tag158.xml" ContentType="application/vnd.openxmlformats-officedocument.presentationml.tags+xml"/>
  <Override PartName="/ppt/tags/tag159.xml" ContentType="application/vnd.openxmlformats-officedocument.presentationml.tags+xml"/>
  <Override PartName="/ppt/tags/tag160.xml" ContentType="application/vnd.openxmlformats-officedocument.presentationml.tags+xml"/>
  <Override PartName="/ppt/tags/tag161.xml" ContentType="application/vnd.openxmlformats-officedocument.presentationml.tags+xml"/>
  <Override PartName="/ppt/tags/tag162.xml" ContentType="application/vnd.openxmlformats-officedocument.presentationml.tags+xml"/>
  <Override PartName="/ppt/tags/tag163.xml" ContentType="application/vnd.openxmlformats-officedocument.presentationml.tags+xml"/>
  <Override PartName="/ppt/tags/tag164.xml" ContentType="application/vnd.openxmlformats-officedocument.presentationml.tags+xml"/>
  <Override PartName="/ppt/tags/tag165.xml" ContentType="application/vnd.openxmlformats-officedocument.presentationml.tags+xml"/>
  <Override PartName="/ppt/tags/tag166.xml" ContentType="application/vnd.openxmlformats-officedocument.presentationml.tags+xml"/>
  <Override PartName="/ppt/tags/tag167.xml" ContentType="application/vnd.openxmlformats-officedocument.presentationml.tags+xml"/>
  <Override PartName="/ppt/tags/tag168.xml" ContentType="application/vnd.openxmlformats-officedocument.presentationml.tags+xml"/>
  <Override PartName="/ppt/tags/tag169.xml" ContentType="application/vnd.openxmlformats-officedocument.presentationml.tags+xml"/>
  <Override PartName="/ppt/tags/tag170.xml" ContentType="application/vnd.openxmlformats-officedocument.presentationml.tags+xml"/>
  <Override PartName="/ppt/tags/tag171.xml" ContentType="application/vnd.openxmlformats-officedocument.presentationml.tags+xml"/>
  <Override PartName="/ppt/tags/tag172.xml" ContentType="application/vnd.openxmlformats-officedocument.presentationml.tags+xml"/>
  <Override PartName="/ppt/tags/tag173.xml" ContentType="application/vnd.openxmlformats-officedocument.presentationml.tags+xml"/>
  <Override PartName="/ppt/tags/tag174.xml" ContentType="application/vnd.openxmlformats-officedocument.presentationml.tags+xml"/>
  <Override PartName="/ppt/tags/tag175.xml" ContentType="application/vnd.openxmlformats-officedocument.presentationml.tags+xml"/>
  <Override PartName="/ppt/tags/tag176.xml" ContentType="application/vnd.openxmlformats-officedocument.presentationml.tags+xml"/>
  <Override PartName="/ppt/tags/tag177.xml" ContentType="application/vnd.openxmlformats-officedocument.presentationml.tags+xml"/>
  <Override PartName="/ppt/tags/tag178.xml" ContentType="application/vnd.openxmlformats-officedocument.presentationml.tags+xml"/>
  <Override PartName="/ppt/tags/tag179.xml" ContentType="application/vnd.openxmlformats-officedocument.presentationml.tags+xml"/>
  <Override PartName="/ppt/tags/tag180.xml" ContentType="application/vnd.openxmlformats-officedocument.presentationml.tags+xml"/>
  <Override PartName="/ppt/tags/tag181.xml" ContentType="application/vnd.openxmlformats-officedocument.presentationml.tags+xml"/>
  <Override PartName="/ppt/tags/tag182.xml" ContentType="application/vnd.openxmlformats-officedocument.presentationml.tags+xml"/>
  <Override PartName="/ppt/tags/tag183.xml" ContentType="application/vnd.openxmlformats-officedocument.presentationml.tags+xml"/>
  <Override PartName="/ppt/tags/tag184.xml" ContentType="application/vnd.openxmlformats-officedocument.presentationml.tags+xml"/>
  <Override PartName="/ppt/tags/tag185.xml" ContentType="application/vnd.openxmlformats-officedocument.presentationml.tags+xml"/>
  <Override PartName="/ppt/tags/tag186.xml" ContentType="application/vnd.openxmlformats-officedocument.presentationml.tags+xml"/>
  <Override PartName="/ppt/tags/tag187.xml" ContentType="application/vnd.openxmlformats-officedocument.presentationml.tags+xml"/>
  <Override PartName="/ppt/tags/tag188.xml" ContentType="application/vnd.openxmlformats-officedocument.presentationml.tags+xml"/>
  <Override PartName="/ppt/tags/tag189.xml" ContentType="application/vnd.openxmlformats-officedocument.presentationml.tags+xml"/>
  <Override PartName="/ppt/tags/tag190.xml" ContentType="application/vnd.openxmlformats-officedocument.presentationml.tags+xml"/>
  <Override PartName="/ppt/tags/tag191.xml" ContentType="application/vnd.openxmlformats-officedocument.presentationml.tags+xml"/>
  <Override PartName="/ppt/tags/tag192.xml" ContentType="application/vnd.openxmlformats-officedocument.presentationml.tags+xml"/>
  <Override PartName="/ppt/tags/tag193.xml" ContentType="application/vnd.openxmlformats-officedocument.presentationml.tags+xml"/>
  <Override PartName="/ppt/tags/tag194.xml" ContentType="application/vnd.openxmlformats-officedocument.presentationml.tags+xml"/>
  <Override PartName="/ppt/tags/tag195.xml" ContentType="application/vnd.openxmlformats-officedocument.presentationml.tags+xml"/>
  <Override PartName="/ppt/tags/tag196.xml" ContentType="application/vnd.openxmlformats-officedocument.presentationml.tags+xml"/>
  <Override PartName="/ppt/tags/tag197.xml" ContentType="application/vnd.openxmlformats-officedocument.presentationml.tags+xml"/>
  <Override PartName="/ppt/tags/tag198.xml" ContentType="application/vnd.openxmlformats-officedocument.presentationml.tags+xml"/>
  <Override PartName="/ppt/tags/tag199.xml" ContentType="application/vnd.openxmlformats-officedocument.presentationml.tags+xml"/>
  <Override PartName="/ppt/tags/tag200.xml" ContentType="application/vnd.openxmlformats-officedocument.presentationml.tags+xml"/>
  <Override PartName="/ppt/tags/tag201.xml" ContentType="application/vnd.openxmlformats-officedocument.presentationml.tags+xml"/>
  <Override PartName="/ppt/tags/tag202.xml" ContentType="application/vnd.openxmlformats-officedocument.presentationml.tags+xml"/>
  <Override PartName="/ppt/tags/tag203.xml" ContentType="application/vnd.openxmlformats-officedocument.presentationml.tags+xml"/>
  <Override PartName="/ppt/tags/tag204.xml" ContentType="application/vnd.openxmlformats-officedocument.presentationml.tags+xml"/>
  <Override PartName="/ppt/tags/tag205.xml" ContentType="application/vnd.openxmlformats-officedocument.presentationml.tags+xml"/>
  <Override PartName="/ppt/tags/tag206.xml" ContentType="application/vnd.openxmlformats-officedocument.presentationml.tags+xml"/>
  <Override PartName="/ppt/tags/tag207.xml" ContentType="application/vnd.openxmlformats-officedocument.presentationml.tags+xml"/>
  <Override PartName="/ppt/tags/tag208.xml" ContentType="application/vnd.openxmlformats-officedocument.presentationml.tags+xml"/>
  <Override PartName="/ppt/tags/tag209.xml" ContentType="application/vnd.openxmlformats-officedocument.presentationml.tags+xml"/>
  <Override PartName="/ppt/tags/tag210.xml" ContentType="application/vnd.openxmlformats-officedocument.presentationml.tags+xml"/>
  <Override PartName="/ppt/tags/tag211.xml" ContentType="application/vnd.openxmlformats-officedocument.presentationml.tags+xml"/>
  <Override PartName="/ppt/tags/tag212.xml" ContentType="application/vnd.openxmlformats-officedocument.presentationml.tags+xml"/>
  <Override PartName="/ppt/tags/tag213.xml" ContentType="application/vnd.openxmlformats-officedocument.presentationml.tags+xml"/>
  <Override PartName="/ppt/tags/tag214.xml" ContentType="application/vnd.openxmlformats-officedocument.presentationml.tags+xml"/>
  <Override PartName="/ppt/tags/tag215.xml" ContentType="application/vnd.openxmlformats-officedocument.presentationml.tags+xml"/>
  <Override PartName="/ppt/tags/tag216.xml" ContentType="application/vnd.openxmlformats-officedocument.presentationml.tags+xml"/>
  <Override PartName="/ppt/tags/tag217.xml" ContentType="application/vnd.openxmlformats-officedocument.presentationml.tags+xml"/>
  <Override PartName="/ppt/tags/tag218.xml" ContentType="application/vnd.openxmlformats-officedocument.presentationml.tags+xml"/>
  <Override PartName="/ppt/tags/tag219.xml" ContentType="application/vnd.openxmlformats-officedocument.presentationml.tags+xml"/>
  <Override PartName="/ppt/tags/tag220.xml" ContentType="application/vnd.openxmlformats-officedocument.presentationml.tags+xml"/>
  <Override PartName="/ppt/tags/tag221.xml" ContentType="application/vnd.openxmlformats-officedocument.presentationml.tags+xml"/>
  <Override PartName="/ppt/tags/tag222.xml" ContentType="application/vnd.openxmlformats-officedocument.presentationml.tags+xml"/>
  <Override PartName="/ppt/tags/tag223.xml" ContentType="application/vnd.openxmlformats-officedocument.presentationml.tags+xml"/>
  <Override PartName="/ppt/tags/tag224.xml" ContentType="application/vnd.openxmlformats-officedocument.presentationml.tags+xml"/>
  <Override PartName="/ppt/tags/tag225.xml" ContentType="application/vnd.openxmlformats-officedocument.presentationml.tags+xml"/>
  <Override PartName="/ppt/tags/tag226.xml" ContentType="application/vnd.openxmlformats-officedocument.presentationml.tags+xml"/>
  <Override PartName="/ppt/tags/tag227.xml" ContentType="application/vnd.openxmlformats-officedocument.presentationml.tags+xml"/>
  <Override PartName="/ppt/tags/tag228.xml" ContentType="application/vnd.openxmlformats-officedocument.presentationml.tags+xml"/>
  <Override PartName="/ppt/tags/tag229.xml" ContentType="application/vnd.openxmlformats-officedocument.presentationml.tags+xml"/>
  <Override PartName="/ppt/tags/tag230.xml" ContentType="application/vnd.openxmlformats-officedocument.presentationml.tags+xml"/>
  <Override PartName="/ppt/tags/tag231.xml" ContentType="application/vnd.openxmlformats-officedocument.presentationml.tags+xml"/>
  <Override PartName="/ppt/tags/tag232.xml" ContentType="application/vnd.openxmlformats-officedocument.presentationml.tags+xml"/>
  <Override PartName="/ppt/tags/tag233.xml" ContentType="application/vnd.openxmlformats-officedocument.presentationml.tags+xml"/>
  <Override PartName="/ppt/tags/tag234.xml" ContentType="application/vnd.openxmlformats-officedocument.presentationml.tags+xml"/>
  <Override PartName="/ppt/notesSlides/notesSlide6.xml" ContentType="application/vnd.openxmlformats-officedocument.presentationml.notesSlide+xml"/>
  <Override PartName="/ppt/tags/tag235.xml" ContentType="application/vnd.openxmlformats-officedocument.presentationml.tags+xml"/>
  <Override PartName="/ppt/tags/tag236.xml" ContentType="application/vnd.openxmlformats-officedocument.presentationml.tags+xml"/>
  <Override PartName="/ppt/tags/tag237.xml" ContentType="application/vnd.openxmlformats-officedocument.presentationml.tags+xml"/>
  <Override PartName="/ppt/tags/tag238.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2">
  <p:sldMasterIdLst>
    <p:sldMasterId id="2147483672" r:id="rId1"/>
  </p:sldMasterIdLst>
  <p:notesMasterIdLst>
    <p:notesMasterId r:id="rId29"/>
  </p:notesMasterIdLst>
  <p:sldIdLst>
    <p:sldId id="707" r:id="rId2"/>
    <p:sldId id="713" r:id="rId3"/>
    <p:sldId id="722" r:id="rId4"/>
    <p:sldId id="721" r:id="rId5"/>
    <p:sldId id="720" r:id="rId6"/>
    <p:sldId id="727" r:id="rId7"/>
    <p:sldId id="725" r:id="rId8"/>
    <p:sldId id="709" r:id="rId9"/>
    <p:sldId id="702" r:id="rId10"/>
    <p:sldId id="712" r:id="rId11"/>
    <p:sldId id="703" r:id="rId12"/>
    <p:sldId id="704" r:id="rId13"/>
    <p:sldId id="705" r:id="rId14"/>
    <p:sldId id="706" r:id="rId15"/>
    <p:sldId id="708" r:id="rId16"/>
    <p:sldId id="663" r:id="rId17"/>
    <p:sldId id="694" r:id="rId18"/>
    <p:sldId id="695" r:id="rId19"/>
    <p:sldId id="710" r:id="rId20"/>
    <p:sldId id="696" r:id="rId21"/>
    <p:sldId id="711" r:id="rId22"/>
    <p:sldId id="697" r:id="rId23"/>
    <p:sldId id="698" r:id="rId24"/>
    <p:sldId id="700" r:id="rId25"/>
    <p:sldId id="715" r:id="rId26"/>
    <p:sldId id="716" r:id="rId27"/>
    <p:sldId id="717" r:id="rId28"/>
  </p:sldIdLst>
  <p:sldSz cx="9144000" cy="6858000" type="screen4x3"/>
  <p:notesSz cx="7010400" cy="923607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E15C65DD-F192-4B7F-9667-87250A54A8F8}">
          <p14:sldIdLst>
            <p14:sldId id="707"/>
            <p14:sldId id="713"/>
            <p14:sldId id="722"/>
            <p14:sldId id="721"/>
            <p14:sldId id="720"/>
            <p14:sldId id="727"/>
            <p14:sldId id="725"/>
            <p14:sldId id="709"/>
            <p14:sldId id="702"/>
            <p14:sldId id="712"/>
            <p14:sldId id="703"/>
            <p14:sldId id="704"/>
            <p14:sldId id="705"/>
            <p14:sldId id="706"/>
            <p14:sldId id="708"/>
            <p14:sldId id="663"/>
            <p14:sldId id="694"/>
            <p14:sldId id="695"/>
            <p14:sldId id="710"/>
            <p14:sldId id="696"/>
            <p14:sldId id="711"/>
            <p14:sldId id="697"/>
            <p14:sldId id="698"/>
            <p14:sldId id="700"/>
          </p14:sldIdLst>
        </p14:section>
        <p14:section name="Untitled Section" id="{80FF500D-0485-4BF5-892B-5F6A93F74DDF}">
          <p14:sldIdLst>
            <p14:sldId id="715"/>
            <p14:sldId id="716"/>
            <p14:sldId id="717"/>
          </p14:sldIdLst>
        </p14:section>
      </p14:sectionLst>
    </p:ex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34562" autoAdjust="0"/>
    <p:restoredTop sz="86323" autoAdjust="0"/>
  </p:normalViewPr>
  <p:slideViewPr>
    <p:cSldViewPr>
      <p:cViewPr varScale="1">
        <p:scale>
          <a:sx n="103" d="100"/>
          <a:sy n="103" d="100"/>
        </p:scale>
        <p:origin x="1098" y="57"/>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1804"/>
          </a:xfrm>
          <a:prstGeom prst="rect">
            <a:avLst/>
          </a:prstGeom>
        </p:spPr>
        <p:txBody>
          <a:bodyPr vert="horz" lIns="92830" tIns="46415" rIns="92830" bIns="46415" rtlCol="0"/>
          <a:lstStyle>
            <a:lvl1pPr algn="l">
              <a:defRPr sz="1200"/>
            </a:lvl1pPr>
          </a:lstStyle>
          <a:p>
            <a:endParaRPr lang="en-US"/>
          </a:p>
        </p:txBody>
      </p:sp>
      <p:sp>
        <p:nvSpPr>
          <p:cNvPr id="3" name="Date Placeholder 2"/>
          <p:cNvSpPr>
            <a:spLocks noGrp="1"/>
          </p:cNvSpPr>
          <p:nvPr>
            <p:ph type="dt" idx="1"/>
          </p:nvPr>
        </p:nvSpPr>
        <p:spPr>
          <a:xfrm>
            <a:off x="3970938" y="0"/>
            <a:ext cx="3037840" cy="461804"/>
          </a:xfrm>
          <a:prstGeom prst="rect">
            <a:avLst/>
          </a:prstGeom>
        </p:spPr>
        <p:txBody>
          <a:bodyPr vert="horz" lIns="92830" tIns="46415" rIns="92830" bIns="46415" rtlCol="0"/>
          <a:lstStyle>
            <a:lvl1pPr algn="r">
              <a:defRPr sz="1200"/>
            </a:lvl1pPr>
          </a:lstStyle>
          <a:p>
            <a:fld id="{17A9BF0C-FB72-4882-A61B-A06CAE6600A3}" type="datetimeFigureOut">
              <a:rPr lang="en-US" smtClean="0"/>
              <a:pPr/>
              <a:t>7/27/2018</a:t>
            </a:fld>
            <a:endParaRPr lang="en-US"/>
          </a:p>
        </p:txBody>
      </p:sp>
      <p:sp>
        <p:nvSpPr>
          <p:cNvPr id="4" name="Slide Image Placeholder 3"/>
          <p:cNvSpPr>
            <a:spLocks noGrp="1" noRot="1" noChangeAspect="1"/>
          </p:cNvSpPr>
          <p:nvPr>
            <p:ph type="sldImg" idx="2"/>
          </p:nvPr>
        </p:nvSpPr>
        <p:spPr>
          <a:xfrm>
            <a:off x="1195388" y="692150"/>
            <a:ext cx="4619625" cy="3463925"/>
          </a:xfrm>
          <a:prstGeom prst="rect">
            <a:avLst/>
          </a:prstGeom>
          <a:noFill/>
          <a:ln w="12700">
            <a:solidFill>
              <a:prstClr val="black"/>
            </a:solidFill>
          </a:ln>
        </p:spPr>
        <p:txBody>
          <a:bodyPr vert="horz" lIns="92830" tIns="46415" rIns="92830" bIns="46415" rtlCol="0" anchor="ctr"/>
          <a:lstStyle/>
          <a:p>
            <a:endParaRPr lang="en-US"/>
          </a:p>
        </p:txBody>
      </p:sp>
      <p:sp>
        <p:nvSpPr>
          <p:cNvPr id="5" name="Notes Placeholder 4"/>
          <p:cNvSpPr>
            <a:spLocks noGrp="1"/>
          </p:cNvSpPr>
          <p:nvPr>
            <p:ph type="body" sz="quarter" idx="3"/>
          </p:nvPr>
        </p:nvSpPr>
        <p:spPr>
          <a:xfrm>
            <a:off x="701040" y="4387136"/>
            <a:ext cx="5608320" cy="4156234"/>
          </a:xfrm>
          <a:prstGeom prst="rect">
            <a:avLst/>
          </a:prstGeom>
        </p:spPr>
        <p:txBody>
          <a:bodyPr vert="horz" lIns="92830" tIns="46415" rIns="92830" bIns="46415"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772668"/>
            <a:ext cx="3037840" cy="461804"/>
          </a:xfrm>
          <a:prstGeom prst="rect">
            <a:avLst/>
          </a:prstGeom>
        </p:spPr>
        <p:txBody>
          <a:bodyPr vert="horz" lIns="92830" tIns="46415" rIns="92830" bIns="46415"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772668"/>
            <a:ext cx="3037840" cy="461804"/>
          </a:xfrm>
          <a:prstGeom prst="rect">
            <a:avLst/>
          </a:prstGeom>
        </p:spPr>
        <p:txBody>
          <a:bodyPr vert="horz" lIns="92830" tIns="46415" rIns="92830" bIns="46415" rtlCol="0" anchor="b"/>
          <a:lstStyle>
            <a:lvl1pPr algn="r">
              <a:defRPr sz="1200"/>
            </a:lvl1pPr>
          </a:lstStyle>
          <a:p>
            <a:fld id="{187787E8-E638-4C94-8FAB-8744558AADB6}" type="slidenum">
              <a:rPr lang="en-US" smtClean="0"/>
              <a:pPr/>
              <a:t>‹#›</a:t>
            </a:fld>
            <a:endParaRPr lang="en-US"/>
          </a:p>
        </p:txBody>
      </p:sp>
    </p:spTree>
    <p:extLst>
      <p:ext uri="{BB962C8B-B14F-4D97-AF65-F5344CB8AC3E}">
        <p14:creationId xmlns:p14="http://schemas.microsoft.com/office/powerpoint/2010/main" val="193369019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SOURCE: http://mwmw.gsfc.nasa.gov/mmw_allsky.html</a:t>
            </a:r>
            <a:endParaRPr lang="en-US" dirty="0"/>
          </a:p>
        </p:txBody>
      </p:sp>
      <p:sp>
        <p:nvSpPr>
          <p:cNvPr id="4" name="Slide Number Placeholder 3"/>
          <p:cNvSpPr>
            <a:spLocks noGrp="1"/>
          </p:cNvSpPr>
          <p:nvPr>
            <p:ph type="sldNum" sz="quarter" idx="10"/>
          </p:nvPr>
        </p:nvSpPr>
        <p:spPr/>
        <p:txBody>
          <a:bodyPr/>
          <a:lstStyle/>
          <a:p>
            <a:fld id="{187787E8-E638-4C94-8FAB-8744558AADB6}" type="slidenum">
              <a:rPr lang="en-US" smtClean="0"/>
              <a:pPr/>
              <a:t>8</a:t>
            </a:fld>
            <a:endParaRPr lang="en-US"/>
          </a:p>
        </p:txBody>
      </p:sp>
    </p:spTree>
    <p:extLst>
      <p:ext uri="{BB962C8B-B14F-4D97-AF65-F5344CB8AC3E}">
        <p14:creationId xmlns:p14="http://schemas.microsoft.com/office/powerpoint/2010/main" val="404280309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p:cNvSpPr>
            <a:spLocks noGrp="1" noRot="1" noChangeAspect="1" noChangeArrowheads="1" noTextEdit="1"/>
          </p:cNvSpPr>
          <p:nvPr>
            <p:ph type="sldImg"/>
          </p:nvPr>
        </p:nvSpPr>
        <p:spPr>
          <a:xfrm>
            <a:off x="1143000" y="685800"/>
            <a:ext cx="4572000" cy="3429000"/>
          </a:xfrm>
          <a:noFill/>
          <a:ln/>
          <a:extLst>
            <a:ext uri="{909E8E84-426E-40dd-AFC4-6F175D3DCCD1}">
              <a14:hiddenFill xmlns="" xmlns:a14="http://schemas.microsoft.com/office/drawing/2010/main">
                <a:solidFill>
                  <a:srgbClr val="FFFFFF"/>
                </a:solidFill>
              </a14:hiddenFill>
            </a:ext>
          </a:extLst>
        </p:spPr>
      </p:sp>
      <p:sp>
        <p:nvSpPr>
          <p:cNvPr id="38915" name="Rectangle 3"/>
          <p:cNvSpPr>
            <a:spLocks noGrp="1" noChangeArrowheads="1"/>
          </p:cNvSpPr>
          <p:nvPr>
            <p:ph type="body" idx="1"/>
          </p:nvPr>
        </p:nvSpPr>
        <p:spPr bwMode="auto">
          <a:xfrm>
            <a:off x="685800" y="4343992"/>
            <a:ext cx="5486400" cy="4113616"/>
          </a:xfrm>
          <a:prstGeom prst="rect">
            <a:avLst/>
          </a:prstGeom>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endParaRPr lang="en-US" dirty="0">
              <a:latin typeface="Times New Roman" charset="0"/>
            </a:endParaRPr>
          </a:p>
        </p:txBody>
      </p:sp>
    </p:spTree>
    <p:extLst>
      <p:ext uri="{BB962C8B-B14F-4D97-AF65-F5344CB8AC3E}">
        <p14:creationId xmlns:p14="http://schemas.microsoft.com/office/powerpoint/2010/main" val="250765942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p:cNvSpPr>
            <a:spLocks noGrp="1" noRot="1" noChangeAspect="1" noChangeArrowheads="1" noTextEdit="1"/>
          </p:cNvSpPr>
          <p:nvPr>
            <p:ph type="sldImg"/>
          </p:nvPr>
        </p:nvSpPr>
        <p:spPr>
          <a:xfrm>
            <a:off x="1143000" y="685800"/>
            <a:ext cx="4572000" cy="3429000"/>
          </a:xfrm>
          <a:noFill/>
          <a:ln/>
          <a:extLst>
            <a:ext uri="{909E8E84-426E-40dd-AFC4-6F175D3DCCD1}">
              <a14:hiddenFill xmlns="" xmlns:a14="http://schemas.microsoft.com/office/drawing/2010/main">
                <a:solidFill>
                  <a:srgbClr val="FFFFFF"/>
                </a:solidFill>
              </a14:hiddenFill>
            </a:ext>
          </a:extLst>
        </p:spPr>
      </p:sp>
      <p:sp>
        <p:nvSpPr>
          <p:cNvPr id="38915" name="Rectangle 3"/>
          <p:cNvSpPr>
            <a:spLocks noGrp="1" noChangeArrowheads="1"/>
          </p:cNvSpPr>
          <p:nvPr>
            <p:ph type="body" idx="1"/>
          </p:nvPr>
        </p:nvSpPr>
        <p:spPr bwMode="auto">
          <a:xfrm>
            <a:off x="685800" y="4343992"/>
            <a:ext cx="5486400" cy="4113616"/>
          </a:xfrm>
          <a:prstGeom prst="rect">
            <a:avLst/>
          </a:prstGeom>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endParaRPr lang="en-US" dirty="0">
              <a:latin typeface="Times New Roman" charset="0"/>
            </a:endParaRPr>
          </a:p>
        </p:txBody>
      </p:sp>
    </p:spTree>
    <p:extLst>
      <p:ext uri="{BB962C8B-B14F-4D97-AF65-F5344CB8AC3E}">
        <p14:creationId xmlns:p14="http://schemas.microsoft.com/office/powerpoint/2010/main" val="420362478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p:cNvSpPr>
            <a:spLocks noGrp="1" noRot="1" noChangeAspect="1" noChangeArrowheads="1" noTextEdit="1"/>
          </p:cNvSpPr>
          <p:nvPr>
            <p:ph type="sldImg"/>
          </p:nvPr>
        </p:nvSpPr>
        <p:spPr>
          <a:ln/>
        </p:spPr>
      </p:sp>
      <p:sp>
        <p:nvSpPr>
          <p:cNvPr id="40963" name="Rectangle 3"/>
          <p:cNvSpPr>
            <a:spLocks noGrp="1" noChangeArrowheads="1"/>
          </p:cNvSpPr>
          <p:nvPr>
            <p:ph type="body" idx="1"/>
          </p:nvPr>
        </p:nvSpPr>
        <p:spPr bwMode="auto">
          <a:xfrm>
            <a:off x="914400" y="4317167"/>
            <a:ext cx="5029200" cy="4165687"/>
          </a:xfrm>
          <a:prstGeom prst="rect">
            <a:avLst/>
          </a:prstGeom>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endParaRPr lang="en-US">
              <a:latin typeface="Times New Roman" charset="0"/>
            </a:endParaRPr>
          </a:p>
        </p:txBody>
      </p:sp>
    </p:spTree>
    <p:extLst>
      <p:ext uri="{BB962C8B-B14F-4D97-AF65-F5344CB8AC3E}">
        <p14:creationId xmlns:p14="http://schemas.microsoft.com/office/powerpoint/2010/main" val="68979660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p:cNvSpPr>
            <a:spLocks noGrp="1" noRot="1" noChangeAspect="1" noChangeArrowheads="1" noTextEdit="1"/>
          </p:cNvSpPr>
          <p:nvPr>
            <p:ph type="sldImg"/>
          </p:nvPr>
        </p:nvSpPr>
        <p:spPr>
          <a:ln/>
        </p:spPr>
      </p:sp>
      <p:sp>
        <p:nvSpPr>
          <p:cNvPr id="43011" name="Rectangle 3"/>
          <p:cNvSpPr>
            <a:spLocks noGrp="1" noChangeArrowheads="1"/>
          </p:cNvSpPr>
          <p:nvPr>
            <p:ph type="body" idx="1"/>
          </p:nvPr>
        </p:nvSpPr>
        <p:spPr bwMode="auto">
          <a:xfrm>
            <a:off x="914400" y="4317167"/>
            <a:ext cx="5029200" cy="4165687"/>
          </a:xfrm>
          <a:prstGeom prst="rect">
            <a:avLst/>
          </a:prstGeom>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endParaRPr lang="en-US">
              <a:latin typeface="Times New Roman" charset="0"/>
            </a:endParaRPr>
          </a:p>
        </p:txBody>
      </p:sp>
    </p:spTree>
    <p:extLst>
      <p:ext uri="{BB962C8B-B14F-4D97-AF65-F5344CB8AC3E}">
        <p14:creationId xmlns:p14="http://schemas.microsoft.com/office/powerpoint/2010/main" val="343002740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2"/>
          <p:cNvSpPr>
            <a:spLocks noGrp="1" noRot="1" noChangeAspect="1" noChangeArrowheads="1" noTextEdit="1"/>
          </p:cNvSpPr>
          <p:nvPr>
            <p:ph type="sldImg"/>
          </p:nvPr>
        </p:nvSpPr>
        <p:spPr>
          <a:ln/>
        </p:spPr>
      </p:sp>
      <p:sp>
        <p:nvSpPr>
          <p:cNvPr id="47107" name="Rectangle 3"/>
          <p:cNvSpPr>
            <a:spLocks noGrp="1" noChangeArrowheads="1"/>
          </p:cNvSpPr>
          <p:nvPr>
            <p:ph type="body" idx="1"/>
          </p:nvPr>
        </p:nvSpPr>
        <p:spPr bwMode="auto">
          <a:xfrm>
            <a:off x="914400" y="4317167"/>
            <a:ext cx="5029200" cy="4165687"/>
          </a:xfrm>
          <a:prstGeom prst="rect">
            <a:avLst/>
          </a:prstGeom>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endParaRPr lang="en-US">
              <a:latin typeface="Times New Roman" charset="0"/>
            </a:endParaRPr>
          </a:p>
        </p:txBody>
      </p:sp>
    </p:spTree>
    <p:extLst>
      <p:ext uri="{BB962C8B-B14F-4D97-AF65-F5344CB8AC3E}">
        <p14:creationId xmlns:p14="http://schemas.microsoft.com/office/powerpoint/2010/main" val="226459235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9" name="Title 8"/>
          <p:cNvSpPr>
            <a:spLocks noGrp="1"/>
          </p:cNvSpPr>
          <p:nvPr>
            <p:ph type="ctrTitle"/>
          </p:nvPr>
        </p:nvSpPr>
        <p:spPr>
          <a:xfrm>
            <a:off x="533400" y="1371600"/>
            <a:ext cx="7851648"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smtClean="0"/>
              <a:t>Click to edit Master title style</a:t>
            </a:r>
            <a:endParaRPr kumimoji="0" lang="en-US"/>
          </a:p>
        </p:txBody>
      </p:sp>
      <p:sp>
        <p:nvSpPr>
          <p:cNvPr id="17" name="Subtitle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30" name="Date Placeholder 29"/>
          <p:cNvSpPr>
            <a:spLocks noGrp="1"/>
          </p:cNvSpPr>
          <p:nvPr>
            <p:ph type="dt" sz="half" idx="10"/>
          </p:nvPr>
        </p:nvSpPr>
        <p:spPr/>
        <p:txBody>
          <a:bodyPr/>
          <a:lstStyle/>
          <a:p>
            <a:fld id="{7F0EE362-B161-4CF3-9A7F-3F2F80D60089}" type="datetimeFigureOut">
              <a:rPr lang="en-US" smtClean="0"/>
              <a:pPr/>
              <a:t>7/27/2018</a:t>
            </a:fld>
            <a:endParaRPr lang="en-US"/>
          </a:p>
        </p:txBody>
      </p:sp>
      <p:sp>
        <p:nvSpPr>
          <p:cNvPr id="19" name="Footer Placeholder 18"/>
          <p:cNvSpPr>
            <a:spLocks noGrp="1"/>
          </p:cNvSpPr>
          <p:nvPr>
            <p:ph type="ftr" sz="quarter" idx="11"/>
          </p:nvPr>
        </p:nvSpPr>
        <p:spPr/>
        <p:txBody>
          <a:bodyPr/>
          <a:lstStyle/>
          <a:p>
            <a:endParaRPr lang="en-US"/>
          </a:p>
        </p:txBody>
      </p:sp>
      <p:sp>
        <p:nvSpPr>
          <p:cNvPr id="27" name="Slide Number Placeholder 26"/>
          <p:cNvSpPr>
            <a:spLocks noGrp="1"/>
          </p:cNvSpPr>
          <p:nvPr>
            <p:ph type="sldNum" sz="quarter" idx="12"/>
          </p:nvPr>
        </p:nvSpPr>
        <p:spPr/>
        <p:txBody>
          <a:bodyPr/>
          <a:lstStyle/>
          <a:p>
            <a:fld id="{22073B1D-C13C-4420-8693-EB3700560385}"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7F0EE362-B161-4CF3-9A7F-3F2F80D60089}" type="datetimeFigureOut">
              <a:rPr lang="en-US" smtClean="0"/>
              <a:pPr/>
              <a:t>7/27/2018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2073B1D-C13C-4420-8693-EB3700560385}"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914401"/>
            <a:ext cx="2057400" cy="5211763"/>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914401"/>
            <a:ext cx="6019800" cy="5211763"/>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7F0EE362-B161-4CF3-9A7F-3F2F80D60089}" type="datetimeFigureOut">
              <a:rPr lang="en-US" smtClean="0"/>
              <a:pPr/>
              <a:t>7/27/2018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2073B1D-C13C-4420-8693-EB3700560385}"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7F0EE362-B161-4CF3-9A7F-3F2F80D60089}" type="datetimeFigureOut">
              <a:rPr lang="en-US" smtClean="0"/>
              <a:pPr/>
              <a:t>7/27/2018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2073B1D-C13C-4420-8693-EB3700560385}"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530352" y="1316736"/>
            <a:ext cx="77724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530352" y="2704664"/>
            <a:ext cx="77724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7F0EE362-B161-4CF3-9A7F-3F2F80D60089}" type="datetimeFigureOut">
              <a:rPr lang="en-US" smtClean="0"/>
              <a:pPr/>
              <a:t>7/27/2018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2073B1D-C13C-4420-8693-EB3700560385}"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7F0EE362-B161-4CF3-9A7F-3F2F80D60089}" type="datetimeFigureOut">
              <a:rPr lang="en-US" smtClean="0"/>
              <a:pPr/>
              <a:t>7/27/2018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2073B1D-C13C-4420-8693-EB3700560385}"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tIns="45720" anchor="b"/>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fld id="{7F0EE362-B161-4CF3-9A7F-3F2F80D60089}" type="datetimeFigureOut">
              <a:rPr lang="en-US" smtClean="0"/>
              <a:pPr/>
              <a:t>7/27/2018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2073B1D-C13C-4420-8693-EB3700560385}"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3058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7F0EE362-B161-4CF3-9A7F-3F2F80D60089}" type="datetimeFigureOut">
              <a:rPr lang="en-US" smtClean="0"/>
              <a:pPr/>
              <a:t>7/27/2018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2073B1D-C13C-4420-8693-EB3700560385}"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F0EE362-B161-4CF3-9A7F-3F2F80D60089}" type="datetimeFigureOut">
              <a:rPr lang="en-US" smtClean="0"/>
              <a:pPr/>
              <a:t>7/27/2018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22073B1D-C13C-4420-8693-EB3700560385}"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514352"/>
            <a:ext cx="27432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7F0EE362-B161-4CF3-9A7F-3F2F80D60089}" type="datetimeFigureOut">
              <a:rPr lang="en-US" smtClean="0"/>
              <a:pPr/>
              <a:t>7/27/2018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2073B1D-C13C-4420-8693-EB3700560385}"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9" name="Snip and Round Single Corner Rectangle 8"/>
          <p:cNvSpPr/>
          <p:nvPr/>
        </p:nvSpPr>
        <p:spPr>
          <a:xfrm rot="420000" flipV="1">
            <a:off x="3165753" y="1108077"/>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12" name="Right Triangle 11"/>
          <p:cNvSpPr/>
          <p:nvPr/>
        </p:nvSpPr>
        <p:spPr>
          <a:xfrm rot="420000" flipV="1">
            <a:off x="8004134" y="5359769"/>
            <a:ext cx="155448"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2" name="Title 1"/>
          <p:cNvSpPr>
            <a:spLocks noGrp="1"/>
          </p:cNvSpPr>
          <p:nvPr>
            <p:ph type="title"/>
          </p:nvPr>
        </p:nvSpPr>
        <p:spPr>
          <a:xfrm>
            <a:off x="609600" y="1176996"/>
            <a:ext cx="2212848" cy="1582621"/>
          </a:xfrm>
        </p:spPr>
        <p:txBody>
          <a:bodyPr vert="horz" lIns="45720" tIns="45720" rIns="45720" bIns="45720" anchor="b"/>
          <a:lstStyle>
            <a:lvl1pPr algn="l">
              <a:buNone/>
              <a:defRPr sz="2000" b="1">
                <a:solidFill>
                  <a:schemeClr val="tx2"/>
                </a:solidFill>
              </a:defRPr>
            </a:lvl1pPr>
          </a:lstStyle>
          <a:p>
            <a:r>
              <a:rPr kumimoji="0" lang="en-US" smtClean="0"/>
              <a:t>Click to edit Master title style</a:t>
            </a:r>
            <a:endParaRPr kumimoji="0" lang="en-US"/>
          </a:p>
        </p:txBody>
      </p:sp>
      <p:sp>
        <p:nvSpPr>
          <p:cNvPr id="4" name="Text Placeholder 3"/>
          <p:cNvSpPr>
            <a:spLocks noGrp="1"/>
          </p:cNvSpPr>
          <p:nvPr>
            <p:ph type="body" sz="half" idx="2"/>
          </p:nvPr>
        </p:nvSpPr>
        <p:spPr>
          <a:xfrm>
            <a:off x="609600" y="2828785"/>
            <a:ext cx="22098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7F0EE362-B161-4CF3-9A7F-3F2F80D60089}" type="datetimeFigureOut">
              <a:rPr lang="en-US" smtClean="0"/>
              <a:pPr/>
              <a:t>7/27/2018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a:xfrm>
            <a:off x="8077200" y="6356350"/>
            <a:ext cx="609600" cy="365125"/>
          </a:xfrm>
        </p:spPr>
        <p:txBody>
          <a:bodyPr/>
          <a:lstStyle/>
          <a:p>
            <a:fld id="{22073B1D-C13C-4420-8693-EB3700560385}" type="slidenum">
              <a:rPr lang="en-US" smtClean="0"/>
              <a:pPr/>
              <a:t>‹#›</a:t>
            </a:fld>
            <a:endParaRPr lang="en-US"/>
          </a:p>
        </p:txBody>
      </p:sp>
      <p:sp>
        <p:nvSpPr>
          <p:cNvPr id="3" name="Picture Placeholder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en-US" smtClean="0"/>
              <a:t>Click icon to add picture</a:t>
            </a:r>
            <a:endParaRPr kumimoji="0" lang="en-US" dirty="0"/>
          </a:p>
        </p:txBody>
      </p:sp>
      <p:sp>
        <p:nvSpPr>
          <p:cNvPr id="10" name="Freeform 9"/>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11" name="Freeform 10"/>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Freeform 6"/>
          <p:cNvSpPr>
            <a:spLocks/>
          </p:cNvSpPr>
          <p:nvPr/>
        </p:nvSpPr>
        <p:spPr bwMode="auto">
          <a:xfrm>
            <a:off x="-9525" y="-7144"/>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8" name="Freeform 7"/>
          <p:cNvSpPr>
            <a:spLocks/>
          </p:cNvSpPr>
          <p:nvPr/>
        </p:nvSpPr>
        <p:spPr bwMode="auto">
          <a:xfrm>
            <a:off x="4381500" y="-7144"/>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9" name="Title Placeholder 8"/>
          <p:cNvSpPr>
            <a:spLocks noGrp="1"/>
          </p:cNvSpPr>
          <p:nvPr>
            <p:ph type="title"/>
          </p:nvPr>
        </p:nvSpPr>
        <p:spPr>
          <a:xfrm>
            <a:off x="457200" y="704088"/>
            <a:ext cx="8229600" cy="1143000"/>
          </a:xfrm>
          <a:prstGeom prst="rect">
            <a:avLst/>
          </a:prstGeom>
        </p:spPr>
        <p:txBody>
          <a:bodyPr vert="horz" lIns="0" rIns="0" bIns="0" anchor="b">
            <a:normAutofit/>
          </a:bodyPr>
          <a:lstStyle/>
          <a:p>
            <a:r>
              <a:rPr kumimoji="0" lang="en-US" smtClean="0"/>
              <a:t>Click to edit Master title style</a:t>
            </a:r>
            <a:endParaRPr kumimoji="0" lang="en-US"/>
          </a:p>
        </p:txBody>
      </p:sp>
      <p:sp>
        <p:nvSpPr>
          <p:cNvPr id="30" name="Text Placeholder 29"/>
          <p:cNvSpPr>
            <a:spLocks noGrp="1"/>
          </p:cNvSpPr>
          <p:nvPr>
            <p:ph type="body" idx="1"/>
          </p:nvPr>
        </p:nvSpPr>
        <p:spPr>
          <a:xfrm>
            <a:off x="457200" y="1935480"/>
            <a:ext cx="8229600" cy="4389120"/>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0" name="Date Placeholder 9"/>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fld id="{7F0EE362-B161-4CF3-9A7F-3F2F80D60089}" type="datetimeFigureOut">
              <a:rPr lang="en-US" smtClean="0"/>
              <a:pPr/>
              <a:t>7/27/2018</a:t>
            </a:fld>
            <a:endParaRPr lang="en-US"/>
          </a:p>
        </p:txBody>
      </p:sp>
      <p:sp>
        <p:nvSpPr>
          <p:cNvPr id="22" name="Footer Placeholder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endParaRPr lang="en-US"/>
          </a:p>
        </p:txBody>
      </p:sp>
      <p:sp>
        <p:nvSpPr>
          <p:cNvPr id="18" name="Slide Number Placeholder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fld id="{22073B1D-C13C-4420-8693-EB3700560385}" type="slidenum">
              <a:rPr lang="en-US" smtClean="0"/>
              <a:pPr/>
              <a:t>‹#›</a:t>
            </a:fld>
            <a:endParaRPr lang="en-US"/>
          </a:p>
        </p:txBody>
      </p:sp>
      <p:grpSp>
        <p:nvGrpSpPr>
          <p:cNvPr id="2" name="Group 1"/>
          <p:cNvGrpSpPr/>
          <p:nvPr/>
        </p:nvGrpSpPr>
        <p:grpSpPr>
          <a:xfrm>
            <a:off x="-19017" y="202408"/>
            <a:ext cx="9180548" cy="649224"/>
            <a:chOff x="-19045" y="216550"/>
            <a:chExt cx="9180548" cy="649224"/>
          </a:xfrm>
        </p:grpSpPr>
        <p:sp>
          <p:nvSpPr>
            <p:cNvPr id="12"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grpSp>
    </p:spTree>
  </p:cSld>
  <p:clrMap bg1="dk1" tx1="lt1" bg2="dk2" tx2="lt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rtl="0"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slideLayout" Target="../slideLayouts/slideLayout6.xml"/><Relationship Id="rId2" Type="http://schemas.openxmlformats.org/officeDocument/2006/relationships/tags" Target="../tags/tag4.xml"/><Relationship Id="rId1" Type="http://schemas.openxmlformats.org/officeDocument/2006/relationships/tags" Target="../tags/tag3.xml"/><Relationship Id="rId5" Type="http://schemas.openxmlformats.org/officeDocument/2006/relationships/image" Target="../media/image15.jpeg"/><Relationship Id="rId4" Type="http://schemas.openxmlformats.org/officeDocument/2006/relationships/notesSlide" Target="../notesSlides/notesSlide3.xml"/></Relationships>
</file>

<file path=ppt/slides/_rels/slide11.xml.rels><?xml version="1.0" encoding="UTF-8" standalone="yes"?>
<Relationships xmlns="http://schemas.openxmlformats.org/package/2006/relationships"><Relationship Id="rId26" Type="http://schemas.openxmlformats.org/officeDocument/2006/relationships/tags" Target="../tags/tag30.xml"/><Relationship Id="rId21" Type="http://schemas.openxmlformats.org/officeDocument/2006/relationships/tags" Target="../tags/tag25.xml"/><Relationship Id="rId42" Type="http://schemas.openxmlformats.org/officeDocument/2006/relationships/tags" Target="../tags/tag46.xml"/><Relationship Id="rId47" Type="http://schemas.openxmlformats.org/officeDocument/2006/relationships/tags" Target="../tags/tag51.xml"/><Relationship Id="rId63" Type="http://schemas.openxmlformats.org/officeDocument/2006/relationships/tags" Target="../tags/tag67.xml"/><Relationship Id="rId68" Type="http://schemas.openxmlformats.org/officeDocument/2006/relationships/tags" Target="../tags/tag72.xml"/><Relationship Id="rId84" Type="http://schemas.openxmlformats.org/officeDocument/2006/relationships/tags" Target="../tags/tag88.xml"/><Relationship Id="rId89" Type="http://schemas.openxmlformats.org/officeDocument/2006/relationships/tags" Target="../tags/tag93.xml"/><Relationship Id="rId112" Type="http://schemas.openxmlformats.org/officeDocument/2006/relationships/tags" Target="../tags/tag116.xml"/><Relationship Id="rId16" Type="http://schemas.openxmlformats.org/officeDocument/2006/relationships/tags" Target="../tags/tag20.xml"/><Relationship Id="rId107" Type="http://schemas.openxmlformats.org/officeDocument/2006/relationships/tags" Target="../tags/tag111.xml"/><Relationship Id="rId11" Type="http://schemas.openxmlformats.org/officeDocument/2006/relationships/tags" Target="../tags/tag15.xml"/><Relationship Id="rId32" Type="http://schemas.openxmlformats.org/officeDocument/2006/relationships/tags" Target="../tags/tag36.xml"/><Relationship Id="rId37" Type="http://schemas.openxmlformats.org/officeDocument/2006/relationships/tags" Target="../tags/tag41.xml"/><Relationship Id="rId53" Type="http://schemas.openxmlformats.org/officeDocument/2006/relationships/tags" Target="../tags/tag57.xml"/><Relationship Id="rId58" Type="http://schemas.openxmlformats.org/officeDocument/2006/relationships/tags" Target="../tags/tag62.xml"/><Relationship Id="rId74" Type="http://schemas.openxmlformats.org/officeDocument/2006/relationships/tags" Target="../tags/tag78.xml"/><Relationship Id="rId79" Type="http://schemas.openxmlformats.org/officeDocument/2006/relationships/tags" Target="../tags/tag83.xml"/><Relationship Id="rId102" Type="http://schemas.openxmlformats.org/officeDocument/2006/relationships/tags" Target="../tags/tag106.xml"/><Relationship Id="rId5" Type="http://schemas.openxmlformats.org/officeDocument/2006/relationships/tags" Target="../tags/tag9.xml"/><Relationship Id="rId90" Type="http://schemas.openxmlformats.org/officeDocument/2006/relationships/tags" Target="../tags/tag94.xml"/><Relationship Id="rId95" Type="http://schemas.openxmlformats.org/officeDocument/2006/relationships/tags" Target="../tags/tag99.xml"/><Relationship Id="rId22" Type="http://schemas.openxmlformats.org/officeDocument/2006/relationships/tags" Target="../tags/tag26.xml"/><Relationship Id="rId27" Type="http://schemas.openxmlformats.org/officeDocument/2006/relationships/tags" Target="../tags/tag31.xml"/><Relationship Id="rId43" Type="http://schemas.openxmlformats.org/officeDocument/2006/relationships/tags" Target="../tags/tag47.xml"/><Relationship Id="rId48" Type="http://schemas.openxmlformats.org/officeDocument/2006/relationships/tags" Target="../tags/tag52.xml"/><Relationship Id="rId64" Type="http://schemas.openxmlformats.org/officeDocument/2006/relationships/tags" Target="../tags/tag68.xml"/><Relationship Id="rId69" Type="http://schemas.openxmlformats.org/officeDocument/2006/relationships/tags" Target="../tags/tag73.xml"/><Relationship Id="rId113" Type="http://schemas.openxmlformats.org/officeDocument/2006/relationships/tags" Target="../tags/tag117.xml"/><Relationship Id="rId80" Type="http://schemas.openxmlformats.org/officeDocument/2006/relationships/tags" Target="../tags/tag84.xml"/><Relationship Id="rId85" Type="http://schemas.openxmlformats.org/officeDocument/2006/relationships/tags" Target="../tags/tag89.xml"/><Relationship Id="rId12" Type="http://schemas.openxmlformats.org/officeDocument/2006/relationships/tags" Target="../tags/tag16.xml"/><Relationship Id="rId17" Type="http://schemas.openxmlformats.org/officeDocument/2006/relationships/tags" Target="../tags/tag21.xml"/><Relationship Id="rId33" Type="http://schemas.openxmlformats.org/officeDocument/2006/relationships/tags" Target="../tags/tag37.xml"/><Relationship Id="rId38" Type="http://schemas.openxmlformats.org/officeDocument/2006/relationships/tags" Target="../tags/tag42.xml"/><Relationship Id="rId59" Type="http://schemas.openxmlformats.org/officeDocument/2006/relationships/tags" Target="../tags/tag63.xml"/><Relationship Id="rId103" Type="http://schemas.openxmlformats.org/officeDocument/2006/relationships/tags" Target="../tags/tag107.xml"/><Relationship Id="rId108" Type="http://schemas.openxmlformats.org/officeDocument/2006/relationships/tags" Target="../tags/tag112.xml"/><Relationship Id="rId54" Type="http://schemas.openxmlformats.org/officeDocument/2006/relationships/tags" Target="../tags/tag58.xml"/><Relationship Id="rId70" Type="http://schemas.openxmlformats.org/officeDocument/2006/relationships/tags" Target="../tags/tag74.xml"/><Relationship Id="rId75" Type="http://schemas.openxmlformats.org/officeDocument/2006/relationships/tags" Target="../tags/tag79.xml"/><Relationship Id="rId91" Type="http://schemas.openxmlformats.org/officeDocument/2006/relationships/tags" Target="../tags/tag95.xml"/><Relationship Id="rId96" Type="http://schemas.openxmlformats.org/officeDocument/2006/relationships/tags" Target="../tags/tag100.xml"/><Relationship Id="rId1" Type="http://schemas.openxmlformats.org/officeDocument/2006/relationships/tags" Target="../tags/tag5.xml"/><Relationship Id="rId6" Type="http://schemas.openxmlformats.org/officeDocument/2006/relationships/tags" Target="../tags/tag10.xml"/><Relationship Id="rId15" Type="http://schemas.openxmlformats.org/officeDocument/2006/relationships/tags" Target="../tags/tag19.xml"/><Relationship Id="rId23" Type="http://schemas.openxmlformats.org/officeDocument/2006/relationships/tags" Target="../tags/tag27.xml"/><Relationship Id="rId28" Type="http://schemas.openxmlformats.org/officeDocument/2006/relationships/tags" Target="../tags/tag32.xml"/><Relationship Id="rId36" Type="http://schemas.openxmlformats.org/officeDocument/2006/relationships/tags" Target="../tags/tag40.xml"/><Relationship Id="rId49" Type="http://schemas.openxmlformats.org/officeDocument/2006/relationships/tags" Target="../tags/tag53.xml"/><Relationship Id="rId57" Type="http://schemas.openxmlformats.org/officeDocument/2006/relationships/tags" Target="../tags/tag61.xml"/><Relationship Id="rId106" Type="http://schemas.openxmlformats.org/officeDocument/2006/relationships/tags" Target="../tags/tag110.xml"/><Relationship Id="rId114" Type="http://schemas.openxmlformats.org/officeDocument/2006/relationships/tags" Target="../tags/tag118.xml"/><Relationship Id="rId10" Type="http://schemas.openxmlformats.org/officeDocument/2006/relationships/tags" Target="../tags/tag14.xml"/><Relationship Id="rId31" Type="http://schemas.openxmlformats.org/officeDocument/2006/relationships/tags" Target="../tags/tag35.xml"/><Relationship Id="rId44" Type="http://schemas.openxmlformats.org/officeDocument/2006/relationships/tags" Target="../tags/tag48.xml"/><Relationship Id="rId52" Type="http://schemas.openxmlformats.org/officeDocument/2006/relationships/tags" Target="../tags/tag56.xml"/><Relationship Id="rId60" Type="http://schemas.openxmlformats.org/officeDocument/2006/relationships/tags" Target="../tags/tag64.xml"/><Relationship Id="rId65" Type="http://schemas.openxmlformats.org/officeDocument/2006/relationships/tags" Target="../tags/tag69.xml"/><Relationship Id="rId73" Type="http://schemas.openxmlformats.org/officeDocument/2006/relationships/tags" Target="../tags/tag77.xml"/><Relationship Id="rId78" Type="http://schemas.openxmlformats.org/officeDocument/2006/relationships/tags" Target="../tags/tag82.xml"/><Relationship Id="rId81" Type="http://schemas.openxmlformats.org/officeDocument/2006/relationships/tags" Target="../tags/tag85.xml"/><Relationship Id="rId86" Type="http://schemas.openxmlformats.org/officeDocument/2006/relationships/tags" Target="../tags/tag90.xml"/><Relationship Id="rId94" Type="http://schemas.openxmlformats.org/officeDocument/2006/relationships/tags" Target="../tags/tag98.xml"/><Relationship Id="rId99" Type="http://schemas.openxmlformats.org/officeDocument/2006/relationships/tags" Target="../tags/tag103.xml"/><Relationship Id="rId101" Type="http://schemas.openxmlformats.org/officeDocument/2006/relationships/tags" Target="../tags/tag105.xml"/><Relationship Id="rId4" Type="http://schemas.openxmlformats.org/officeDocument/2006/relationships/tags" Target="../tags/tag8.xml"/><Relationship Id="rId9" Type="http://schemas.openxmlformats.org/officeDocument/2006/relationships/tags" Target="../tags/tag13.xml"/><Relationship Id="rId13" Type="http://schemas.openxmlformats.org/officeDocument/2006/relationships/tags" Target="../tags/tag17.xml"/><Relationship Id="rId18" Type="http://schemas.openxmlformats.org/officeDocument/2006/relationships/tags" Target="../tags/tag22.xml"/><Relationship Id="rId39" Type="http://schemas.openxmlformats.org/officeDocument/2006/relationships/tags" Target="../tags/tag43.xml"/><Relationship Id="rId109" Type="http://schemas.openxmlformats.org/officeDocument/2006/relationships/tags" Target="../tags/tag113.xml"/><Relationship Id="rId34" Type="http://schemas.openxmlformats.org/officeDocument/2006/relationships/tags" Target="../tags/tag38.xml"/><Relationship Id="rId50" Type="http://schemas.openxmlformats.org/officeDocument/2006/relationships/tags" Target="../tags/tag54.xml"/><Relationship Id="rId55" Type="http://schemas.openxmlformats.org/officeDocument/2006/relationships/tags" Target="../tags/tag59.xml"/><Relationship Id="rId76" Type="http://schemas.openxmlformats.org/officeDocument/2006/relationships/tags" Target="../tags/tag80.xml"/><Relationship Id="rId97" Type="http://schemas.openxmlformats.org/officeDocument/2006/relationships/tags" Target="../tags/tag101.xml"/><Relationship Id="rId104" Type="http://schemas.openxmlformats.org/officeDocument/2006/relationships/tags" Target="../tags/tag108.xml"/><Relationship Id="rId7" Type="http://schemas.openxmlformats.org/officeDocument/2006/relationships/tags" Target="../tags/tag11.xml"/><Relationship Id="rId71" Type="http://schemas.openxmlformats.org/officeDocument/2006/relationships/tags" Target="../tags/tag75.xml"/><Relationship Id="rId92" Type="http://schemas.openxmlformats.org/officeDocument/2006/relationships/tags" Target="../tags/tag96.xml"/><Relationship Id="rId2" Type="http://schemas.openxmlformats.org/officeDocument/2006/relationships/tags" Target="../tags/tag6.xml"/><Relationship Id="rId29" Type="http://schemas.openxmlformats.org/officeDocument/2006/relationships/tags" Target="../tags/tag33.xml"/><Relationship Id="rId24" Type="http://schemas.openxmlformats.org/officeDocument/2006/relationships/tags" Target="../tags/tag28.xml"/><Relationship Id="rId40" Type="http://schemas.openxmlformats.org/officeDocument/2006/relationships/tags" Target="../tags/tag44.xml"/><Relationship Id="rId45" Type="http://schemas.openxmlformats.org/officeDocument/2006/relationships/tags" Target="../tags/tag49.xml"/><Relationship Id="rId66" Type="http://schemas.openxmlformats.org/officeDocument/2006/relationships/tags" Target="../tags/tag70.xml"/><Relationship Id="rId87" Type="http://schemas.openxmlformats.org/officeDocument/2006/relationships/tags" Target="../tags/tag91.xml"/><Relationship Id="rId110" Type="http://schemas.openxmlformats.org/officeDocument/2006/relationships/tags" Target="../tags/tag114.xml"/><Relationship Id="rId115" Type="http://schemas.openxmlformats.org/officeDocument/2006/relationships/slideLayout" Target="../slideLayouts/slideLayout6.xml"/><Relationship Id="rId61" Type="http://schemas.openxmlformats.org/officeDocument/2006/relationships/tags" Target="../tags/tag65.xml"/><Relationship Id="rId82" Type="http://schemas.openxmlformats.org/officeDocument/2006/relationships/tags" Target="../tags/tag86.xml"/><Relationship Id="rId19" Type="http://schemas.openxmlformats.org/officeDocument/2006/relationships/tags" Target="../tags/tag23.xml"/><Relationship Id="rId14" Type="http://schemas.openxmlformats.org/officeDocument/2006/relationships/tags" Target="../tags/tag18.xml"/><Relationship Id="rId30" Type="http://schemas.openxmlformats.org/officeDocument/2006/relationships/tags" Target="../tags/tag34.xml"/><Relationship Id="rId35" Type="http://schemas.openxmlformats.org/officeDocument/2006/relationships/tags" Target="../tags/tag39.xml"/><Relationship Id="rId56" Type="http://schemas.openxmlformats.org/officeDocument/2006/relationships/tags" Target="../tags/tag60.xml"/><Relationship Id="rId77" Type="http://schemas.openxmlformats.org/officeDocument/2006/relationships/tags" Target="../tags/tag81.xml"/><Relationship Id="rId100" Type="http://schemas.openxmlformats.org/officeDocument/2006/relationships/tags" Target="../tags/tag104.xml"/><Relationship Id="rId105" Type="http://schemas.openxmlformats.org/officeDocument/2006/relationships/tags" Target="../tags/tag109.xml"/><Relationship Id="rId8" Type="http://schemas.openxmlformats.org/officeDocument/2006/relationships/tags" Target="../tags/tag12.xml"/><Relationship Id="rId51" Type="http://schemas.openxmlformats.org/officeDocument/2006/relationships/tags" Target="../tags/tag55.xml"/><Relationship Id="rId72" Type="http://schemas.openxmlformats.org/officeDocument/2006/relationships/tags" Target="../tags/tag76.xml"/><Relationship Id="rId93" Type="http://schemas.openxmlformats.org/officeDocument/2006/relationships/tags" Target="../tags/tag97.xml"/><Relationship Id="rId98" Type="http://schemas.openxmlformats.org/officeDocument/2006/relationships/tags" Target="../tags/tag102.xml"/><Relationship Id="rId3" Type="http://schemas.openxmlformats.org/officeDocument/2006/relationships/tags" Target="../tags/tag7.xml"/><Relationship Id="rId25" Type="http://schemas.openxmlformats.org/officeDocument/2006/relationships/tags" Target="../tags/tag29.xml"/><Relationship Id="rId46" Type="http://schemas.openxmlformats.org/officeDocument/2006/relationships/tags" Target="../tags/tag50.xml"/><Relationship Id="rId67" Type="http://schemas.openxmlformats.org/officeDocument/2006/relationships/tags" Target="../tags/tag71.xml"/><Relationship Id="rId116" Type="http://schemas.openxmlformats.org/officeDocument/2006/relationships/notesSlide" Target="../notesSlides/notesSlide4.xml"/><Relationship Id="rId20" Type="http://schemas.openxmlformats.org/officeDocument/2006/relationships/tags" Target="../tags/tag24.xml"/><Relationship Id="rId41" Type="http://schemas.openxmlformats.org/officeDocument/2006/relationships/tags" Target="../tags/tag45.xml"/><Relationship Id="rId62" Type="http://schemas.openxmlformats.org/officeDocument/2006/relationships/tags" Target="../tags/tag66.xml"/><Relationship Id="rId83" Type="http://schemas.openxmlformats.org/officeDocument/2006/relationships/tags" Target="../tags/tag87.xml"/><Relationship Id="rId88" Type="http://schemas.openxmlformats.org/officeDocument/2006/relationships/tags" Target="../tags/tag92.xml"/><Relationship Id="rId111" Type="http://schemas.openxmlformats.org/officeDocument/2006/relationships/tags" Target="../tags/tag115.xml"/></Relationships>
</file>

<file path=ppt/slides/_rels/slide12.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120.xml"/><Relationship Id="rId1" Type="http://schemas.openxmlformats.org/officeDocument/2006/relationships/tags" Target="../tags/tag119.xml"/><Relationship Id="rId4" Type="http://schemas.openxmlformats.org/officeDocument/2006/relationships/notesSlide" Target="../notesSlides/notesSlide5.xml"/></Relationships>
</file>

<file path=ppt/slides/_rels/slide13.xml.rels><?xml version="1.0" encoding="UTF-8" standalone="yes"?>
<Relationships xmlns="http://schemas.openxmlformats.org/package/2006/relationships"><Relationship Id="rId3" Type="http://schemas.openxmlformats.org/officeDocument/2006/relationships/tags" Target="../tags/tag123.xml"/><Relationship Id="rId2" Type="http://schemas.openxmlformats.org/officeDocument/2006/relationships/tags" Target="../tags/tag122.xml"/><Relationship Id="rId1" Type="http://schemas.openxmlformats.org/officeDocument/2006/relationships/tags" Target="../tags/tag121.xml"/><Relationship Id="rId6" Type="http://schemas.openxmlformats.org/officeDocument/2006/relationships/image" Target="../media/image16.png"/><Relationship Id="rId5" Type="http://schemas.openxmlformats.org/officeDocument/2006/relationships/slideLayout" Target="../slideLayouts/slideLayout2.xml"/><Relationship Id="rId4" Type="http://schemas.openxmlformats.org/officeDocument/2006/relationships/tags" Target="../tags/tag124.xml"/></Relationships>
</file>

<file path=ppt/slides/_rels/slide14.xml.rels><?xml version="1.0" encoding="UTF-8" standalone="yes"?>
<Relationships xmlns="http://schemas.openxmlformats.org/package/2006/relationships"><Relationship Id="rId26" Type="http://schemas.openxmlformats.org/officeDocument/2006/relationships/tags" Target="../tags/tag150.xml"/><Relationship Id="rId21" Type="http://schemas.openxmlformats.org/officeDocument/2006/relationships/tags" Target="../tags/tag145.xml"/><Relationship Id="rId42" Type="http://schemas.openxmlformats.org/officeDocument/2006/relationships/tags" Target="../tags/tag166.xml"/><Relationship Id="rId47" Type="http://schemas.openxmlformats.org/officeDocument/2006/relationships/tags" Target="../tags/tag171.xml"/><Relationship Id="rId63" Type="http://schemas.openxmlformats.org/officeDocument/2006/relationships/tags" Target="../tags/tag187.xml"/><Relationship Id="rId68" Type="http://schemas.openxmlformats.org/officeDocument/2006/relationships/tags" Target="../tags/tag192.xml"/><Relationship Id="rId84" Type="http://schemas.openxmlformats.org/officeDocument/2006/relationships/tags" Target="../tags/tag208.xml"/><Relationship Id="rId89" Type="http://schemas.openxmlformats.org/officeDocument/2006/relationships/tags" Target="../tags/tag213.xml"/><Relationship Id="rId112" Type="http://schemas.openxmlformats.org/officeDocument/2006/relationships/notesSlide" Target="../notesSlides/notesSlide6.xml"/><Relationship Id="rId16" Type="http://schemas.openxmlformats.org/officeDocument/2006/relationships/tags" Target="../tags/tag140.xml"/><Relationship Id="rId107" Type="http://schemas.openxmlformats.org/officeDocument/2006/relationships/tags" Target="../tags/tag231.xml"/><Relationship Id="rId11" Type="http://schemas.openxmlformats.org/officeDocument/2006/relationships/tags" Target="../tags/tag135.xml"/><Relationship Id="rId32" Type="http://schemas.openxmlformats.org/officeDocument/2006/relationships/tags" Target="../tags/tag156.xml"/><Relationship Id="rId37" Type="http://schemas.openxmlformats.org/officeDocument/2006/relationships/tags" Target="../tags/tag161.xml"/><Relationship Id="rId53" Type="http://schemas.openxmlformats.org/officeDocument/2006/relationships/tags" Target="../tags/tag177.xml"/><Relationship Id="rId58" Type="http://schemas.openxmlformats.org/officeDocument/2006/relationships/tags" Target="../tags/tag182.xml"/><Relationship Id="rId74" Type="http://schemas.openxmlformats.org/officeDocument/2006/relationships/tags" Target="../tags/tag198.xml"/><Relationship Id="rId79" Type="http://schemas.openxmlformats.org/officeDocument/2006/relationships/tags" Target="../tags/tag203.xml"/><Relationship Id="rId102" Type="http://schemas.openxmlformats.org/officeDocument/2006/relationships/tags" Target="../tags/tag226.xml"/><Relationship Id="rId5" Type="http://schemas.openxmlformats.org/officeDocument/2006/relationships/tags" Target="../tags/tag129.xml"/><Relationship Id="rId90" Type="http://schemas.openxmlformats.org/officeDocument/2006/relationships/tags" Target="../tags/tag214.xml"/><Relationship Id="rId95" Type="http://schemas.openxmlformats.org/officeDocument/2006/relationships/tags" Target="../tags/tag219.xml"/><Relationship Id="rId22" Type="http://schemas.openxmlformats.org/officeDocument/2006/relationships/tags" Target="../tags/tag146.xml"/><Relationship Id="rId27" Type="http://schemas.openxmlformats.org/officeDocument/2006/relationships/tags" Target="../tags/tag151.xml"/><Relationship Id="rId43" Type="http://schemas.openxmlformats.org/officeDocument/2006/relationships/tags" Target="../tags/tag167.xml"/><Relationship Id="rId48" Type="http://schemas.openxmlformats.org/officeDocument/2006/relationships/tags" Target="../tags/tag172.xml"/><Relationship Id="rId64" Type="http://schemas.openxmlformats.org/officeDocument/2006/relationships/tags" Target="../tags/tag188.xml"/><Relationship Id="rId69" Type="http://schemas.openxmlformats.org/officeDocument/2006/relationships/tags" Target="../tags/tag193.xml"/><Relationship Id="rId80" Type="http://schemas.openxmlformats.org/officeDocument/2006/relationships/tags" Target="../tags/tag204.xml"/><Relationship Id="rId85" Type="http://schemas.openxmlformats.org/officeDocument/2006/relationships/tags" Target="../tags/tag209.xml"/><Relationship Id="rId12" Type="http://schemas.openxmlformats.org/officeDocument/2006/relationships/tags" Target="../tags/tag136.xml"/><Relationship Id="rId17" Type="http://schemas.openxmlformats.org/officeDocument/2006/relationships/tags" Target="../tags/tag141.xml"/><Relationship Id="rId33" Type="http://schemas.openxmlformats.org/officeDocument/2006/relationships/tags" Target="../tags/tag157.xml"/><Relationship Id="rId38" Type="http://schemas.openxmlformats.org/officeDocument/2006/relationships/tags" Target="../tags/tag162.xml"/><Relationship Id="rId59" Type="http://schemas.openxmlformats.org/officeDocument/2006/relationships/tags" Target="../tags/tag183.xml"/><Relationship Id="rId103" Type="http://schemas.openxmlformats.org/officeDocument/2006/relationships/tags" Target="../tags/tag227.xml"/><Relationship Id="rId108" Type="http://schemas.openxmlformats.org/officeDocument/2006/relationships/tags" Target="../tags/tag232.xml"/><Relationship Id="rId54" Type="http://schemas.openxmlformats.org/officeDocument/2006/relationships/tags" Target="../tags/tag178.xml"/><Relationship Id="rId70" Type="http://schemas.openxmlformats.org/officeDocument/2006/relationships/tags" Target="../tags/tag194.xml"/><Relationship Id="rId75" Type="http://schemas.openxmlformats.org/officeDocument/2006/relationships/tags" Target="../tags/tag199.xml"/><Relationship Id="rId91" Type="http://schemas.openxmlformats.org/officeDocument/2006/relationships/tags" Target="../tags/tag215.xml"/><Relationship Id="rId96" Type="http://schemas.openxmlformats.org/officeDocument/2006/relationships/tags" Target="../tags/tag220.xml"/><Relationship Id="rId1" Type="http://schemas.openxmlformats.org/officeDocument/2006/relationships/tags" Target="../tags/tag125.xml"/><Relationship Id="rId6" Type="http://schemas.openxmlformats.org/officeDocument/2006/relationships/tags" Target="../tags/tag130.xml"/><Relationship Id="rId15" Type="http://schemas.openxmlformats.org/officeDocument/2006/relationships/tags" Target="../tags/tag139.xml"/><Relationship Id="rId23" Type="http://schemas.openxmlformats.org/officeDocument/2006/relationships/tags" Target="../tags/tag147.xml"/><Relationship Id="rId28" Type="http://schemas.openxmlformats.org/officeDocument/2006/relationships/tags" Target="../tags/tag152.xml"/><Relationship Id="rId36" Type="http://schemas.openxmlformats.org/officeDocument/2006/relationships/tags" Target="../tags/tag160.xml"/><Relationship Id="rId49" Type="http://schemas.openxmlformats.org/officeDocument/2006/relationships/tags" Target="../tags/tag173.xml"/><Relationship Id="rId57" Type="http://schemas.openxmlformats.org/officeDocument/2006/relationships/tags" Target="../tags/tag181.xml"/><Relationship Id="rId106" Type="http://schemas.openxmlformats.org/officeDocument/2006/relationships/tags" Target="../tags/tag230.xml"/><Relationship Id="rId10" Type="http://schemas.openxmlformats.org/officeDocument/2006/relationships/tags" Target="../tags/tag134.xml"/><Relationship Id="rId31" Type="http://schemas.openxmlformats.org/officeDocument/2006/relationships/tags" Target="../tags/tag155.xml"/><Relationship Id="rId44" Type="http://schemas.openxmlformats.org/officeDocument/2006/relationships/tags" Target="../tags/tag168.xml"/><Relationship Id="rId52" Type="http://schemas.openxmlformats.org/officeDocument/2006/relationships/tags" Target="../tags/tag176.xml"/><Relationship Id="rId60" Type="http://schemas.openxmlformats.org/officeDocument/2006/relationships/tags" Target="../tags/tag184.xml"/><Relationship Id="rId65" Type="http://schemas.openxmlformats.org/officeDocument/2006/relationships/tags" Target="../tags/tag189.xml"/><Relationship Id="rId73" Type="http://schemas.openxmlformats.org/officeDocument/2006/relationships/tags" Target="../tags/tag197.xml"/><Relationship Id="rId78" Type="http://schemas.openxmlformats.org/officeDocument/2006/relationships/tags" Target="../tags/tag202.xml"/><Relationship Id="rId81" Type="http://schemas.openxmlformats.org/officeDocument/2006/relationships/tags" Target="../tags/tag205.xml"/><Relationship Id="rId86" Type="http://schemas.openxmlformats.org/officeDocument/2006/relationships/tags" Target="../tags/tag210.xml"/><Relationship Id="rId94" Type="http://schemas.openxmlformats.org/officeDocument/2006/relationships/tags" Target="../tags/tag218.xml"/><Relationship Id="rId99" Type="http://schemas.openxmlformats.org/officeDocument/2006/relationships/tags" Target="../tags/tag223.xml"/><Relationship Id="rId101" Type="http://schemas.openxmlformats.org/officeDocument/2006/relationships/tags" Target="../tags/tag225.xml"/><Relationship Id="rId4" Type="http://schemas.openxmlformats.org/officeDocument/2006/relationships/tags" Target="../tags/tag128.xml"/><Relationship Id="rId9" Type="http://schemas.openxmlformats.org/officeDocument/2006/relationships/tags" Target="../tags/tag133.xml"/><Relationship Id="rId13" Type="http://schemas.openxmlformats.org/officeDocument/2006/relationships/tags" Target="../tags/tag137.xml"/><Relationship Id="rId18" Type="http://schemas.openxmlformats.org/officeDocument/2006/relationships/tags" Target="../tags/tag142.xml"/><Relationship Id="rId39" Type="http://schemas.openxmlformats.org/officeDocument/2006/relationships/tags" Target="../tags/tag163.xml"/><Relationship Id="rId109" Type="http://schemas.openxmlformats.org/officeDocument/2006/relationships/tags" Target="../tags/tag233.xml"/><Relationship Id="rId34" Type="http://schemas.openxmlformats.org/officeDocument/2006/relationships/tags" Target="../tags/tag158.xml"/><Relationship Id="rId50" Type="http://schemas.openxmlformats.org/officeDocument/2006/relationships/tags" Target="../tags/tag174.xml"/><Relationship Id="rId55" Type="http://schemas.openxmlformats.org/officeDocument/2006/relationships/tags" Target="../tags/tag179.xml"/><Relationship Id="rId76" Type="http://schemas.openxmlformats.org/officeDocument/2006/relationships/tags" Target="../tags/tag200.xml"/><Relationship Id="rId97" Type="http://schemas.openxmlformats.org/officeDocument/2006/relationships/tags" Target="../tags/tag221.xml"/><Relationship Id="rId104" Type="http://schemas.openxmlformats.org/officeDocument/2006/relationships/tags" Target="../tags/tag228.xml"/><Relationship Id="rId7" Type="http://schemas.openxmlformats.org/officeDocument/2006/relationships/tags" Target="../tags/tag131.xml"/><Relationship Id="rId71" Type="http://schemas.openxmlformats.org/officeDocument/2006/relationships/tags" Target="../tags/tag195.xml"/><Relationship Id="rId92" Type="http://schemas.openxmlformats.org/officeDocument/2006/relationships/tags" Target="../tags/tag216.xml"/><Relationship Id="rId2" Type="http://schemas.openxmlformats.org/officeDocument/2006/relationships/tags" Target="../tags/tag126.xml"/><Relationship Id="rId29" Type="http://schemas.openxmlformats.org/officeDocument/2006/relationships/tags" Target="../tags/tag153.xml"/><Relationship Id="rId24" Type="http://schemas.openxmlformats.org/officeDocument/2006/relationships/tags" Target="../tags/tag148.xml"/><Relationship Id="rId40" Type="http://schemas.openxmlformats.org/officeDocument/2006/relationships/tags" Target="../tags/tag164.xml"/><Relationship Id="rId45" Type="http://schemas.openxmlformats.org/officeDocument/2006/relationships/tags" Target="../tags/tag169.xml"/><Relationship Id="rId66" Type="http://schemas.openxmlformats.org/officeDocument/2006/relationships/tags" Target="../tags/tag190.xml"/><Relationship Id="rId87" Type="http://schemas.openxmlformats.org/officeDocument/2006/relationships/tags" Target="../tags/tag211.xml"/><Relationship Id="rId110" Type="http://schemas.openxmlformats.org/officeDocument/2006/relationships/tags" Target="../tags/tag234.xml"/><Relationship Id="rId61" Type="http://schemas.openxmlformats.org/officeDocument/2006/relationships/tags" Target="../tags/tag185.xml"/><Relationship Id="rId82" Type="http://schemas.openxmlformats.org/officeDocument/2006/relationships/tags" Target="../tags/tag206.xml"/><Relationship Id="rId19" Type="http://schemas.openxmlformats.org/officeDocument/2006/relationships/tags" Target="../tags/tag143.xml"/><Relationship Id="rId14" Type="http://schemas.openxmlformats.org/officeDocument/2006/relationships/tags" Target="../tags/tag138.xml"/><Relationship Id="rId30" Type="http://schemas.openxmlformats.org/officeDocument/2006/relationships/tags" Target="../tags/tag154.xml"/><Relationship Id="rId35" Type="http://schemas.openxmlformats.org/officeDocument/2006/relationships/tags" Target="../tags/tag159.xml"/><Relationship Id="rId56" Type="http://schemas.openxmlformats.org/officeDocument/2006/relationships/tags" Target="../tags/tag180.xml"/><Relationship Id="rId77" Type="http://schemas.openxmlformats.org/officeDocument/2006/relationships/tags" Target="../tags/tag201.xml"/><Relationship Id="rId100" Type="http://schemas.openxmlformats.org/officeDocument/2006/relationships/tags" Target="../tags/tag224.xml"/><Relationship Id="rId105" Type="http://schemas.openxmlformats.org/officeDocument/2006/relationships/tags" Target="../tags/tag229.xml"/><Relationship Id="rId8" Type="http://schemas.openxmlformats.org/officeDocument/2006/relationships/tags" Target="../tags/tag132.xml"/><Relationship Id="rId51" Type="http://schemas.openxmlformats.org/officeDocument/2006/relationships/tags" Target="../tags/tag175.xml"/><Relationship Id="rId72" Type="http://schemas.openxmlformats.org/officeDocument/2006/relationships/tags" Target="../tags/tag196.xml"/><Relationship Id="rId93" Type="http://schemas.openxmlformats.org/officeDocument/2006/relationships/tags" Target="../tags/tag217.xml"/><Relationship Id="rId98" Type="http://schemas.openxmlformats.org/officeDocument/2006/relationships/tags" Target="../tags/tag222.xml"/><Relationship Id="rId3" Type="http://schemas.openxmlformats.org/officeDocument/2006/relationships/tags" Target="../tags/tag127.xml"/><Relationship Id="rId25" Type="http://schemas.openxmlformats.org/officeDocument/2006/relationships/tags" Target="../tags/tag149.xml"/><Relationship Id="rId46" Type="http://schemas.openxmlformats.org/officeDocument/2006/relationships/tags" Target="../tags/tag170.xml"/><Relationship Id="rId67" Type="http://schemas.openxmlformats.org/officeDocument/2006/relationships/tags" Target="../tags/tag191.xml"/><Relationship Id="rId20" Type="http://schemas.openxmlformats.org/officeDocument/2006/relationships/tags" Target="../tags/tag144.xml"/><Relationship Id="rId41" Type="http://schemas.openxmlformats.org/officeDocument/2006/relationships/tags" Target="../tags/tag165.xml"/><Relationship Id="rId62" Type="http://schemas.openxmlformats.org/officeDocument/2006/relationships/tags" Target="../tags/tag186.xml"/><Relationship Id="rId83" Type="http://schemas.openxmlformats.org/officeDocument/2006/relationships/tags" Target="../tags/tag207.xml"/><Relationship Id="rId88" Type="http://schemas.openxmlformats.org/officeDocument/2006/relationships/tags" Target="../tags/tag212.xml"/><Relationship Id="rId11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tags" Target="../tags/tag237.xml"/><Relationship Id="rId2" Type="http://schemas.openxmlformats.org/officeDocument/2006/relationships/tags" Target="../tags/tag236.xml"/><Relationship Id="rId1" Type="http://schemas.openxmlformats.org/officeDocument/2006/relationships/tags" Target="../tags/tag235.xml"/><Relationship Id="rId6" Type="http://schemas.openxmlformats.org/officeDocument/2006/relationships/image" Target="../media/image17.png"/><Relationship Id="rId5" Type="http://schemas.openxmlformats.org/officeDocument/2006/relationships/slideLayout" Target="../slideLayouts/slideLayout2.xml"/><Relationship Id="rId4" Type="http://schemas.openxmlformats.org/officeDocument/2006/relationships/tags" Target="../tags/tag238.xml"/></Relationships>
</file>

<file path=ppt/slides/_rels/slide16.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hyperlink" Target="../../../../../../Program%20Files/TurningPoint/2003/Questions.html" TargetMode="External"/><Relationship Id="rId1" Type="http://schemas.openxmlformats.org/officeDocument/2006/relationships/slideLayout" Target="../slideLayouts/slideLayout7.xml"/><Relationship Id="rId4" Type="http://schemas.openxmlformats.org/officeDocument/2006/relationships/hyperlink" Target="https://svs.gsfc.nasa.gov/10770" TargetMode="External"/></Relationships>
</file>

<file path=ppt/slides/_rels/slide17.xml.rels><?xml version="1.0" encoding="UTF-8" standalone="yes"?>
<Relationships xmlns="http://schemas.openxmlformats.org/package/2006/relationships"><Relationship Id="rId3" Type="http://schemas.openxmlformats.org/officeDocument/2006/relationships/hyperlink" Target="../../../../../../Program%20Files/TurningPoint/2003/Questions.html" TargetMode="External"/><Relationship Id="rId2" Type="http://schemas.openxmlformats.org/officeDocument/2006/relationships/hyperlink" Target="http://www.esa.int/Our_Activities/Space_Science/Planck/Planck_and_the_cosmic_microwave_background" TargetMode="External"/><Relationship Id="rId1" Type="http://schemas.openxmlformats.org/officeDocument/2006/relationships/slideLayout" Target="../slideLayouts/slideLayout7.xml"/><Relationship Id="rId4" Type="http://schemas.openxmlformats.org/officeDocument/2006/relationships/image" Target="../media/image19.jpeg"/></Relationships>
</file>

<file path=ppt/slides/_rels/slide18.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hyperlink" Target="../../../../../../Program%20Files/TurningPoint/2003/Questions.html" TargetMode="External"/><Relationship Id="rId1" Type="http://schemas.openxmlformats.org/officeDocument/2006/relationships/slideLayout" Target="../slideLayouts/slideLayout7.xml"/><Relationship Id="rId4" Type="http://schemas.openxmlformats.org/officeDocument/2006/relationships/hyperlink" Target="http://coolcosmos.ipac.caltech.edu/image_galleries/ir_zoo/cat.html" TargetMode="Externa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hyperlink" Target="../../../../../../Program%20Files/TurningPoint/2003/Questions.html" TargetMode="External"/><Relationship Id="rId1" Type="http://schemas.openxmlformats.org/officeDocument/2006/relationships/slideLayout" Target="../slideLayouts/slideLayout7.xml"/><Relationship Id="rId4" Type="http://schemas.openxmlformats.org/officeDocument/2006/relationships/hyperlink" Target="https://www.nasa.gov/mission_pages/SOFIA/status_update_10-46F.html" TargetMode="External"/></Relationships>
</file>

<file path=ppt/slides/_rels/slide21.xml.rels><?xml version="1.0" encoding="UTF-8" standalone="yes"?>
<Relationships xmlns="http://schemas.openxmlformats.org/package/2006/relationships"><Relationship Id="rId2" Type="http://schemas.openxmlformats.org/officeDocument/2006/relationships/hyperlink" Target="https://mail.shsu.edu/owa/redir.aspx?C=K3QLIGynKUi9_SzYfXTFuqzQFICLdNEIpb4u4yW0N3Bg9Khj2lKbdxl6Jr7WDOFWoZ8qWbnqETc.&amp;URL=http://www.youtube.com/watch?v=kfS5Qn0wn2o" TargetMode="Externa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hyperlink" Target="../../../../../../Program%20Files/TurningPoint/2003/Questions.html" TargetMode="External"/><Relationship Id="rId1" Type="http://schemas.openxmlformats.org/officeDocument/2006/relationships/slideLayout" Target="../slideLayouts/slideLayout7.xml"/><Relationship Id="rId4" Type="http://schemas.openxmlformats.org/officeDocument/2006/relationships/hyperlink" Target="https://earthobservatory.nasa.gov/images/37575" TargetMode="External"/></Relationships>
</file>

<file path=ppt/slides/_rels/slide23.xml.rels><?xml version="1.0" encoding="UTF-8" standalone="yes"?>
<Relationships xmlns="http://schemas.openxmlformats.org/package/2006/relationships"><Relationship Id="rId3" Type="http://schemas.openxmlformats.org/officeDocument/2006/relationships/hyperlink" Target="https://imagine.gsfc.nasa.gov/educators/lessons/supernova/" TargetMode="External"/><Relationship Id="rId2" Type="http://schemas.openxmlformats.org/officeDocument/2006/relationships/hyperlink" Target="../../../../../../Program%20Files/TurningPoint/2003/Questions.html" TargetMode="External"/><Relationship Id="rId1" Type="http://schemas.openxmlformats.org/officeDocument/2006/relationships/slideLayout" Target="../slideLayouts/slideLayout7.xml"/><Relationship Id="rId4" Type="http://schemas.openxmlformats.org/officeDocument/2006/relationships/image" Target="../media/image23.jpeg"/></Relationships>
</file>

<file path=ppt/slides/_rels/slide24.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hyperlink" Target="../../../../../../Program%20Files/TurningPoint/2003/Questions.html" TargetMode="External"/><Relationship Id="rId1" Type="http://schemas.openxmlformats.org/officeDocument/2006/relationships/slideLayout" Target="../slideLayouts/slideLayout7.xml"/><Relationship Id="rId5" Type="http://schemas.openxmlformats.org/officeDocument/2006/relationships/hyperlink" Target="https://science.nasa.gov/science-news/science-at-nasa/2008/11jun_glast2" TargetMode="External"/><Relationship Id="rId4" Type="http://schemas.openxmlformats.org/officeDocument/2006/relationships/image" Target="../media/image25.gif"/></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image" Target="../media/image7.png"/><Relationship Id="rId7" Type="http://schemas.openxmlformats.org/officeDocument/2006/relationships/image" Target="../media/image11.png"/><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media/image10.png"/><Relationship Id="rId5" Type="http://schemas.openxmlformats.org/officeDocument/2006/relationships/image" Target="../media/image9.png"/><Relationship Id="rId10" Type="http://schemas.openxmlformats.org/officeDocument/2006/relationships/image" Target="../media/image14.png"/><Relationship Id="rId4" Type="http://schemas.openxmlformats.org/officeDocument/2006/relationships/image" Target="../media/image8.png"/><Relationship Id="rId9" Type="http://schemas.openxmlformats.org/officeDocument/2006/relationships/image" Target="../media/image13.png"/></Relationships>
</file>

<file path=ppt/slides/_rels/slide9.xml.rels><?xml version="1.0" encoding="UTF-8" standalone="yes"?>
<Relationships xmlns="http://schemas.openxmlformats.org/package/2006/relationships"><Relationship Id="rId3" Type="http://schemas.openxmlformats.org/officeDocument/2006/relationships/slideLayout" Target="../slideLayouts/slideLayout6.xml"/><Relationship Id="rId2" Type="http://schemas.openxmlformats.org/officeDocument/2006/relationships/tags" Target="../tags/tag2.xml"/><Relationship Id="rId1" Type="http://schemas.openxmlformats.org/officeDocument/2006/relationships/tags" Target="../tags/tag1.xml"/><Relationship Id="rId5" Type="http://schemas.openxmlformats.org/officeDocument/2006/relationships/image" Target="../media/image15.jpeg"/><Relationship Id="rId4" Type="http://schemas.openxmlformats.org/officeDocument/2006/relationships/notesSlide" Target="../notesSlides/notesSlide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04800" y="2362200"/>
            <a:ext cx="8458200" cy="1828800"/>
          </a:xfrm>
        </p:spPr>
        <p:txBody>
          <a:bodyPr>
            <a:normAutofit fontScale="90000"/>
          </a:bodyPr>
          <a:lstStyle/>
          <a:p>
            <a:pPr algn="ctr"/>
            <a:r>
              <a:rPr lang="en-US" dirty="0" smtClean="0"/>
              <a:t>STORIES IN THE WAVES</a:t>
            </a:r>
            <a:br>
              <a:rPr lang="en-US" dirty="0" smtClean="0"/>
            </a:br>
            <a:r>
              <a:rPr lang="en-US" dirty="0" smtClean="0"/>
              <a:t>Exploring the Electromagnetic Spectrum (with a </a:t>
            </a:r>
            <a:r>
              <a:rPr lang="en-US" smtClean="0"/>
              <a:t>Gravitational Wave Bonus)</a:t>
            </a:r>
            <a:endParaRPr lang="en-US" dirty="0"/>
          </a:p>
        </p:txBody>
      </p:sp>
    </p:spTree>
    <p:extLst>
      <p:ext uri="{BB962C8B-B14F-4D97-AF65-F5344CB8AC3E}">
        <p14:creationId xmlns:p14="http://schemas.microsoft.com/office/powerpoint/2010/main" val="214122591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p:cNvSpPr>
            <a:spLocks noGrp="1" noChangeArrowheads="1"/>
          </p:cNvSpPr>
          <p:nvPr>
            <p:ph type="title"/>
            <p:custDataLst>
              <p:tags r:id="rId1"/>
            </p:custDataLst>
          </p:nvPr>
        </p:nvSpPr>
        <p:spPr>
          <a:xfrm>
            <a:off x="533400" y="304800"/>
            <a:ext cx="7807680" cy="1143480"/>
          </a:xfrm>
        </p:spPr>
        <p:txBody>
          <a:bodyPr>
            <a:noAutofit/>
          </a:bodyPr>
          <a:lstStyle/>
          <a:p>
            <a:r>
              <a:rPr lang="en-US" sz="4000" dirty="0" smtClean="0"/>
              <a:t>Electromagnetic radiation</a:t>
            </a:r>
            <a:endParaRPr lang="en-US" sz="4000" dirty="0"/>
          </a:p>
        </p:txBody>
      </p:sp>
      <p:pic>
        <p:nvPicPr>
          <p:cNvPr id="37891" name="Picture 3" descr="G:\clones\assb\custom lectures\jpegs\chapter 03\01.jpg"/>
          <p:cNvPicPr>
            <a:picLocks noChangeAspect="1" noChangeArrowheads="1"/>
          </p:cNvPicPr>
          <p:nvPr>
            <p:custDataLst>
              <p:tags r:id="rId2"/>
            </p:custDataLst>
          </p:nvPr>
        </p:nvPicPr>
        <p:blipFill>
          <a:blip r:embed="rId5">
            <a:extLst>
              <a:ext uri="{28A0092B-C50C-407E-A947-70E740481C1C}">
                <a14:useLocalDpi xmlns:a14="http://schemas.microsoft.com/office/drawing/2010/main" val="0"/>
              </a:ext>
            </a:extLst>
          </a:blip>
          <a:srcRect b="-4408"/>
          <a:stretch>
            <a:fillRect/>
          </a:stretch>
        </p:blipFill>
        <p:spPr bwMode="auto">
          <a:xfrm>
            <a:off x="-26773" y="1676640"/>
            <a:ext cx="9080640" cy="262683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2" name="Rectangle 1"/>
          <p:cNvSpPr/>
          <p:nvPr/>
        </p:nvSpPr>
        <p:spPr>
          <a:xfrm>
            <a:off x="541638" y="4303476"/>
            <a:ext cx="8215560" cy="2259080"/>
          </a:xfrm>
          <a:prstGeom prst="rect">
            <a:avLst/>
          </a:prstGeom>
        </p:spPr>
        <p:txBody>
          <a:bodyPr wrap="square">
            <a:spAutoFit/>
          </a:bodyPr>
          <a:lstStyle/>
          <a:p>
            <a:pPr>
              <a:spcBef>
                <a:spcPct val="20000"/>
              </a:spcBef>
            </a:pPr>
            <a:r>
              <a:rPr lang="en-US" sz="3200" dirty="0" smtClean="0">
                <a:solidFill>
                  <a:schemeClr val="tx2"/>
                </a:solidFill>
                <a:latin typeface="+mj-lt"/>
              </a:rPr>
              <a:t>This “wiggling” creates a changing ELECTRIC</a:t>
            </a:r>
          </a:p>
          <a:p>
            <a:pPr>
              <a:spcBef>
                <a:spcPct val="20000"/>
              </a:spcBef>
            </a:pPr>
            <a:r>
              <a:rPr lang="en-US" sz="3200" dirty="0" smtClean="0">
                <a:solidFill>
                  <a:schemeClr val="tx2"/>
                </a:solidFill>
                <a:latin typeface="+mj-lt"/>
              </a:rPr>
              <a:t>FIELD and MAGNETIC FIELD</a:t>
            </a:r>
          </a:p>
          <a:p>
            <a:pPr>
              <a:spcBef>
                <a:spcPct val="20000"/>
              </a:spcBef>
            </a:pPr>
            <a:r>
              <a:rPr lang="en-US" sz="3200" dirty="0" smtClean="0">
                <a:solidFill>
                  <a:schemeClr val="tx2"/>
                </a:solidFill>
                <a:latin typeface="+mj-lt"/>
              </a:rPr>
              <a:t>The resulting “electromagnetic wave” propagates through space</a:t>
            </a:r>
            <a:endParaRPr lang="en-US" sz="3200" dirty="0">
              <a:solidFill>
                <a:schemeClr val="tx2"/>
              </a:solidFill>
              <a:latin typeface="+mj-lt"/>
            </a:endParaRPr>
          </a:p>
        </p:txBody>
      </p:sp>
    </p:spTree>
    <p:extLst>
      <p:ext uri="{BB962C8B-B14F-4D97-AF65-F5344CB8AC3E}">
        <p14:creationId xmlns:p14="http://schemas.microsoft.com/office/powerpoint/2010/main" val="270101573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38"/>
          <p:cNvGrpSpPr>
            <a:grpSpLocks/>
          </p:cNvGrpSpPr>
          <p:nvPr>
            <p:custDataLst>
              <p:tags r:id="rId1"/>
            </p:custDataLst>
          </p:nvPr>
        </p:nvGrpSpPr>
        <p:grpSpPr bwMode="auto">
          <a:xfrm>
            <a:off x="-6285600" y="5331440"/>
            <a:ext cx="6798240" cy="208822"/>
            <a:chOff x="502" y="4618"/>
            <a:chExt cx="4721" cy="145"/>
          </a:xfrm>
        </p:grpSpPr>
        <p:grpSp>
          <p:nvGrpSpPr>
            <p:cNvPr id="40017" name="Group 17"/>
            <p:cNvGrpSpPr>
              <a:grpSpLocks/>
            </p:cNvGrpSpPr>
            <p:nvPr/>
          </p:nvGrpSpPr>
          <p:grpSpPr bwMode="auto">
            <a:xfrm rot="16294">
              <a:off x="3549" y="4618"/>
              <a:ext cx="1536" cy="144"/>
              <a:chOff x="3408" y="1968"/>
              <a:chExt cx="2208" cy="144"/>
            </a:xfrm>
          </p:grpSpPr>
          <p:grpSp>
            <p:nvGrpSpPr>
              <p:cNvPr id="40081" name="Group 18"/>
              <p:cNvGrpSpPr>
                <a:grpSpLocks/>
              </p:cNvGrpSpPr>
              <p:nvPr/>
            </p:nvGrpSpPr>
            <p:grpSpPr bwMode="auto">
              <a:xfrm>
                <a:off x="4512" y="1968"/>
                <a:ext cx="1104" cy="144"/>
                <a:chOff x="4032" y="1824"/>
                <a:chExt cx="2160" cy="144"/>
              </a:xfrm>
            </p:grpSpPr>
            <p:grpSp>
              <p:nvGrpSpPr>
                <p:cNvPr id="40097" name="Group 19"/>
                <p:cNvGrpSpPr>
                  <a:grpSpLocks/>
                </p:cNvGrpSpPr>
                <p:nvPr/>
              </p:nvGrpSpPr>
              <p:grpSpPr bwMode="auto">
                <a:xfrm>
                  <a:off x="5088" y="1824"/>
                  <a:ext cx="1104" cy="144"/>
                  <a:chOff x="3984" y="2352"/>
                  <a:chExt cx="1968" cy="480"/>
                </a:xfrm>
              </p:grpSpPr>
              <p:grpSp>
                <p:nvGrpSpPr>
                  <p:cNvPr id="40105" name="Group 20"/>
                  <p:cNvGrpSpPr>
                    <a:grpSpLocks/>
                  </p:cNvGrpSpPr>
                  <p:nvPr/>
                </p:nvGrpSpPr>
                <p:grpSpPr bwMode="auto">
                  <a:xfrm>
                    <a:off x="4944" y="2352"/>
                    <a:ext cx="1008" cy="480"/>
                    <a:chOff x="4944" y="2352"/>
                    <a:chExt cx="1008" cy="480"/>
                  </a:xfrm>
                </p:grpSpPr>
                <p:cxnSp>
                  <p:nvCxnSpPr>
                    <p:cNvPr id="40109" name="AutoShape 21"/>
                    <p:cNvCxnSpPr>
                      <a:cxnSpLocks noChangeShapeType="1"/>
                    </p:cNvCxnSpPr>
                    <p:nvPr>
                      <p:custDataLst>
                        <p:tags r:id="rId113"/>
                      </p:custDataLst>
                    </p:nvPr>
                  </p:nvCxnSpPr>
                  <p:spPr bwMode="auto">
                    <a:xfrm>
                      <a:off x="5424" y="2352"/>
                      <a:ext cx="528" cy="480"/>
                    </a:xfrm>
                    <a:prstGeom prst="curvedConnector3">
                      <a:avLst>
                        <a:gd name="adj1" fmla="val 50000"/>
                      </a:avLst>
                    </a:prstGeom>
                    <a:noFill/>
                    <a:ln w="38100">
                      <a:solidFill>
                        <a:schemeClr val="accent2"/>
                      </a:solidFill>
                      <a:round/>
                      <a:headEnd/>
                      <a:tailEnd/>
                    </a:ln>
                    <a:extLst>
                      <a:ext uri="{909E8E84-426E-40dd-AFC4-6F175D3DCCD1}">
                        <a14:hiddenFill xmlns="" xmlns:a14="http://schemas.microsoft.com/office/drawing/2010/main">
                          <a:noFill/>
                        </a14:hiddenFill>
                      </a:ext>
                    </a:extLst>
                  </p:spPr>
                </p:cxnSp>
                <p:cxnSp>
                  <p:nvCxnSpPr>
                    <p:cNvPr id="40110" name="AutoShape 22"/>
                    <p:cNvCxnSpPr>
                      <a:cxnSpLocks noChangeShapeType="1"/>
                    </p:cNvCxnSpPr>
                    <p:nvPr>
                      <p:custDataLst>
                        <p:tags r:id="rId114"/>
                      </p:custDataLst>
                    </p:nvPr>
                  </p:nvCxnSpPr>
                  <p:spPr bwMode="auto">
                    <a:xfrm flipV="1">
                      <a:off x="4944" y="2352"/>
                      <a:ext cx="528" cy="480"/>
                    </a:xfrm>
                    <a:prstGeom prst="curvedConnector3">
                      <a:avLst>
                        <a:gd name="adj1" fmla="val 50000"/>
                      </a:avLst>
                    </a:prstGeom>
                    <a:noFill/>
                    <a:ln w="38100">
                      <a:solidFill>
                        <a:schemeClr val="accent2"/>
                      </a:solidFill>
                      <a:round/>
                      <a:headEnd/>
                      <a:tailEnd/>
                    </a:ln>
                    <a:extLst>
                      <a:ext uri="{909E8E84-426E-40dd-AFC4-6F175D3DCCD1}">
                        <a14:hiddenFill xmlns="" xmlns:a14="http://schemas.microsoft.com/office/drawing/2010/main">
                          <a:noFill/>
                        </a14:hiddenFill>
                      </a:ext>
                    </a:extLst>
                  </p:spPr>
                </p:cxnSp>
              </p:grpSp>
              <p:grpSp>
                <p:nvGrpSpPr>
                  <p:cNvPr id="40106" name="Group 23"/>
                  <p:cNvGrpSpPr>
                    <a:grpSpLocks/>
                  </p:cNvGrpSpPr>
                  <p:nvPr/>
                </p:nvGrpSpPr>
                <p:grpSpPr bwMode="auto">
                  <a:xfrm>
                    <a:off x="3984" y="2352"/>
                    <a:ext cx="1008" cy="480"/>
                    <a:chOff x="4944" y="2352"/>
                    <a:chExt cx="1008" cy="480"/>
                  </a:xfrm>
                </p:grpSpPr>
                <p:cxnSp>
                  <p:nvCxnSpPr>
                    <p:cNvPr id="40107" name="AutoShape 24"/>
                    <p:cNvCxnSpPr>
                      <a:cxnSpLocks noChangeShapeType="1"/>
                    </p:cNvCxnSpPr>
                    <p:nvPr>
                      <p:custDataLst>
                        <p:tags r:id="rId111"/>
                      </p:custDataLst>
                    </p:nvPr>
                  </p:nvCxnSpPr>
                  <p:spPr bwMode="auto">
                    <a:xfrm>
                      <a:off x="5424" y="2352"/>
                      <a:ext cx="528" cy="480"/>
                    </a:xfrm>
                    <a:prstGeom prst="curvedConnector3">
                      <a:avLst>
                        <a:gd name="adj1" fmla="val 50000"/>
                      </a:avLst>
                    </a:prstGeom>
                    <a:noFill/>
                    <a:ln w="38100">
                      <a:solidFill>
                        <a:schemeClr val="accent2"/>
                      </a:solidFill>
                      <a:round/>
                      <a:headEnd/>
                      <a:tailEnd/>
                    </a:ln>
                    <a:extLst>
                      <a:ext uri="{909E8E84-426E-40dd-AFC4-6F175D3DCCD1}">
                        <a14:hiddenFill xmlns="" xmlns:a14="http://schemas.microsoft.com/office/drawing/2010/main">
                          <a:noFill/>
                        </a14:hiddenFill>
                      </a:ext>
                    </a:extLst>
                  </p:spPr>
                </p:cxnSp>
                <p:cxnSp>
                  <p:nvCxnSpPr>
                    <p:cNvPr id="40108" name="AutoShape 25"/>
                    <p:cNvCxnSpPr>
                      <a:cxnSpLocks noChangeShapeType="1"/>
                    </p:cNvCxnSpPr>
                    <p:nvPr>
                      <p:custDataLst>
                        <p:tags r:id="rId112"/>
                      </p:custDataLst>
                    </p:nvPr>
                  </p:nvCxnSpPr>
                  <p:spPr bwMode="auto">
                    <a:xfrm flipV="1">
                      <a:off x="4944" y="2352"/>
                      <a:ext cx="528" cy="480"/>
                    </a:xfrm>
                    <a:prstGeom prst="curvedConnector3">
                      <a:avLst>
                        <a:gd name="adj1" fmla="val 50000"/>
                      </a:avLst>
                    </a:prstGeom>
                    <a:noFill/>
                    <a:ln w="38100">
                      <a:solidFill>
                        <a:schemeClr val="accent2"/>
                      </a:solidFill>
                      <a:round/>
                      <a:headEnd/>
                      <a:tailEnd/>
                    </a:ln>
                    <a:extLst>
                      <a:ext uri="{909E8E84-426E-40dd-AFC4-6F175D3DCCD1}">
                        <a14:hiddenFill xmlns="" xmlns:a14="http://schemas.microsoft.com/office/drawing/2010/main">
                          <a:noFill/>
                        </a14:hiddenFill>
                      </a:ext>
                    </a:extLst>
                  </p:spPr>
                </p:cxnSp>
              </p:grpSp>
            </p:grpSp>
            <p:grpSp>
              <p:nvGrpSpPr>
                <p:cNvPr id="40098" name="Group 26"/>
                <p:cNvGrpSpPr>
                  <a:grpSpLocks/>
                </p:cNvGrpSpPr>
                <p:nvPr/>
              </p:nvGrpSpPr>
              <p:grpSpPr bwMode="auto">
                <a:xfrm>
                  <a:off x="4032" y="1824"/>
                  <a:ext cx="1104" cy="144"/>
                  <a:chOff x="3984" y="2352"/>
                  <a:chExt cx="1968" cy="480"/>
                </a:xfrm>
              </p:grpSpPr>
              <p:grpSp>
                <p:nvGrpSpPr>
                  <p:cNvPr id="40099" name="Group 27"/>
                  <p:cNvGrpSpPr>
                    <a:grpSpLocks/>
                  </p:cNvGrpSpPr>
                  <p:nvPr/>
                </p:nvGrpSpPr>
                <p:grpSpPr bwMode="auto">
                  <a:xfrm>
                    <a:off x="4944" y="2352"/>
                    <a:ext cx="1008" cy="480"/>
                    <a:chOff x="4944" y="2352"/>
                    <a:chExt cx="1008" cy="480"/>
                  </a:xfrm>
                </p:grpSpPr>
                <p:cxnSp>
                  <p:nvCxnSpPr>
                    <p:cNvPr id="40103" name="AutoShape 28"/>
                    <p:cNvCxnSpPr>
                      <a:cxnSpLocks noChangeShapeType="1"/>
                    </p:cNvCxnSpPr>
                    <p:nvPr>
                      <p:custDataLst>
                        <p:tags r:id="rId109"/>
                      </p:custDataLst>
                    </p:nvPr>
                  </p:nvCxnSpPr>
                  <p:spPr bwMode="auto">
                    <a:xfrm>
                      <a:off x="5424" y="2352"/>
                      <a:ext cx="528" cy="480"/>
                    </a:xfrm>
                    <a:prstGeom prst="curvedConnector3">
                      <a:avLst>
                        <a:gd name="adj1" fmla="val 50000"/>
                      </a:avLst>
                    </a:prstGeom>
                    <a:noFill/>
                    <a:ln w="38100">
                      <a:solidFill>
                        <a:schemeClr val="accent2"/>
                      </a:solidFill>
                      <a:round/>
                      <a:headEnd/>
                      <a:tailEnd/>
                    </a:ln>
                    <a:extLst>
                      <a:ext uri="{909E8E84-426E-40dd-AFC4-6F175D3DCCD1}">
                        <a14:hiddenFill xmlns="" xmlns:a14="http://schemas.microsoft.com/office/drawing/2010/main">
                          <a:noFill/>
                        </a14:hiddenFill>
                      </a:ext>
                    </a:extLst>
                  </p:spPr>
                </p:cxnSp>
                <p:cxnSp>
                  <p:nvCxnSpPr>
                    <p:cNvPr id="40104" name="AutoShape 29"/>
                    <p:cNvCxnSpPr>
                      <a:cxnSpLocks noChangeShapeType="1"/>
                    </p:cNvCxnSpPr>
                    <p:nvPr>
                      <p:custDataLst>
                        <p:tags r:id="rId110"/>
                      </p:custDataLst>
                    </p:nvPr>
                  </p:nvCxnSpPr>
                  <p:spPr bwMode="auto">
                    <a:xfrm flipV="1">
                      <a:off x="4944" y="2352"/>
                      <a:ext cx="528" cy="480"/>
                    </a:xfrm>
                    <a:prstGeom prst="curvedConnector3">
                      <a:avLst>
                        <a:gd name="adj1" fmla="val 50000"/>
                      </a:avLst>
                    </a:prstGeom>
                    <a:noFill/>
                    <a:ln w="38100">
                      <a:solidFill>
                        <a:schemeClr val="accent2"/>
                      </a:solidFill>
                      <a:round/>
                      <a:headEnd/>
                      <a:tailEnd/>
                    </a:ln>
                    <a:extLst>
                      <a:ext uri="{909E8E84-426E-40dd-AFC4-6F175D3DCCD1}">
                        <a14:hiddenFill xmlns="" xmlns:a14="http://schemas.microsoft.com/office/drawing/2010/main">
                          <a:noFill/>
                        </a14:hiddenFill>
                      </a:ext>
                    </a:extLst>
                  </p:spPr>
                </p:cxnSp>
              </p:grpSp>
              <p:grpSp>
                <p:nvGrpSpPr>
                  <p:cNvPr id="40100" name="Group 30"/>
                  <p:cNvGrpSpPr>
                    <a:grpSpLocks/>
                  </p:cNvGrpSpPr>
                  <p:nvPr/>
                </p:nvGrpSpPr>
                <p:grpSpPr bwMode="auto">
                  <a:xfrm>
                    <a:off x="3984" y="2352"/>
                    <a:ext cx="1008" cy="480"/>
                    <a:chOff x="4944" y="2352"/>
                    <a:chExt cx="1008" cy="480"/>
                  </a:xfrm>
                </p:grpSpPr>
                <p:cxnSp>
                  <p:nvCxnSpPr>
                    <p:cNvPr id="40101" name="AutoShape 31"/>
                    <p:cNvCxnSpPr>
                      <a:cxnSpLocks noChangeShapeType="1"/>
                    </p:cNvCxnSpPr>
                    <p:nvPr>
                      <p:custDataLst>
                        <p:tags r:id="rId107"/>
                      </p:custDataLst>
                    </p:nvPr>
                  </p:nvCxnSpPr>
                  <p:spPr bwMode="auto">
                    <a:xfrm>
                      <a:off x="5424" y="2352"/>
                      <a:ext cx="528" cy="480"/>
                    </a:xfrm>
                    <a:prstGeom prst="curvedConnector3">
                      <a:avLst>
                        <a:gd name="adj1" fmla="val 50000"/>
                      </a:avLst>
                    </a:prstGeom>
                    <a:noFill/>
                    <a:ln w="38100">
                      <a:solidFill>
                        <a:schemeClr val="accent2"/>
                      </a:solidFill>
                      <a:round/>
                      <a:headEnd/>
                      <a:tailEnd/>
                    </a:ln>
                    <a:extLst>
                      <a:ext uri="{909E8E84-426E-40dd-AFC4-6F175D3DCCD1}">
                        <a14:hiddenFill xmlns="" xmlns:a14="http://schemas.microsoft.com/office/drawing/2010/main">
                          <a:noFill/>
                        </a14:hiddenFill>
                      </a:ext>
                    </a:extLst>
                  </p:spPr>
                </p:cxnSp>
                <p:cxnSp>
                  <p:nvCxnSpPr>
                    <p:cNvPr id="40102" name="AutoShape 32"/>
                    <p:cNvCxnSpPr>
                      <a:cxnSpLocks noChangeShapeType="1"/>
                    </p:cNvCxnSpPr>
                    <p:nvPr>
                      <p:custDataLst>
                        <p:tags r:id="rId108"/>
                      </p:custDataLst>
                    </p:nvPr>
                  </p:nvCxnSpPr>
                  <p:spPr bwMode="auto">
                    <a:xfrm flipV="1">
                      <a:off x="4944" y="2352"/>
                      <a:ext cx="528" cy="480"/>
                    </a:xfrm>
                    <a:prstGeom prst="curvedConnector3">
                      <a:avLst>
                        <a:gd name="adj1" fmla="val 50000"/>
                      </a:avLst>
                    </a:prstGeom>
                    <a:noFill/>
                    <a:ln w="38100">
                      <a:solidFill>
                        <a:schemeClr val="accent2"/>
                      </a:solidFill>
                      <a:round/>
                      <a:headEnd/>
                      <a:tailEnd/>
                    </a:ln>
                    <a:extLst>
                      <a:ext uri="{909E8E84-426E-40dd-AFC4-6F175D3DCCD1}">
                        <a14:hiddenFill xmlns="" xmlns:a14="http://schemas.microsoft.com/office/drawing/2010/main">
                          <a:noFill/>
                        </a14:hiddenFill>
                      </a:ext>
                    </a:extLst>
                  </p:spPr>
                </p:cxnSp>
              </p:grpSp>
            </p:grpSp>
          </p:grpSp>
          <p:grpSp>
            <p:nvGrpSpPr>
              <p:cNvPr id="40082" name="Group 33"/>
              <p:cNvGrpSpPr>
                <a:grpSpLocks/>
              </p:cNvGrpSpPr>
              <p:nvPr/>
            </p:nvGrpSpPr>
            <p:grpSpPr bwMode="auto">
              <a:xfrm>
                <a:off x="3408" y="1968"/>
                <a:ext cx="1104" cy="144"/>
                <a:chOff x="4032" y="1824"/>
                <a:chExt cx="2160" cy="144"/>
              </a:xfrm>
            </p:grpSpPr>
            <p:grpSp>
              <p:nvGrpSpPr>
                <p:cNvPr id="40083" name="Group 34"/>
                <p:cNvGrpSpPr>
                  <a:grpSpLocks/>
                </p:cNvGrpSpPr>
                <p:nvPr/>
              </p:nvGrpSpPr>
              <p:grpSpPr bwMode="auto">
                <a:xfrm>
                  <a:off x="5088" y="1824"/>
                  <a:ext cx="1104" cy="144"/>
                  <a:chOff x="3984" y="2352"/>
                  <a:chExt cx="1968" cy="480"/>
                </a:xfrm>
              </p:grpSpPr>
              <p:grpSp>
                <p:nvGrpSpPr>
                  <p:cNvPr id="40091" name="Group 35"/>
                  <p:cNvGrpSpPr>
                    <a:grpSpLocks/>
                  </p:cNvGrpSpPr>
                  <p:nvPr/>
                </p:nvGrpSpPr>
                <p:grpSpPr bwMode="auto">
                  <a:xfrm>
                    <a:off x="4944" y="2352"/>
                    <a:ext cx="1008" cy="480"/>
                    <a:chOff x="4944" y="2352"/>
                    <a:chExt cx="1008" cy="480"/>
                  </a:xfrm>
                </p:grpSpPr>
                <p:cxnSp>
                  <p:nvCxnSpPr>
                    <p:cNvPr id="40095" name="AutoShape 36"/>
                    <p:cNvCxnSpPr>
                      <a:cxnSpLocks noChangeShapeType="1"/>
                    </p:cNvCxnSpPr>
                    <p:nvPr>
                      <p:custDataLst>
                        <p:tags r:id="rId105"/>
                      </p:custDataLst>
                    </p:nvPr>
                  </p:nvCxnSpPr>
                  <p:spPr bwMode="auto">
                    <a:xfrm>
                      <a:off x="5424" y="2352"/>
                      <a:ext cx="528" cy="480"/>
                    </a:xfrm>
                    <a:prstGeom prst="curvedConnector3">
                      <a:avLst>
                        <a:gd name="adj1" fmla="val 50000"/>
                      </a:avLst>
                    </a:prstGeom>
                    <a:noFill/>
                    <a:ln w="38100">
                      <a:solidFill>
                        <a:schemeClr val="accent2"/>
                      </a:solidFill>
                      <a:round/>
                      <a:headEnd/>
                      <a:tailEnd/>
                    </a:ln>
                    <a:extLst>
                      <a:ext uri="{909E8E84-426E-40dd-AFC4-6F175D3DCCD1}">
                        <a14:hiddenFill xmlns="" xmlns:a14="http://schemas.microsoft.com/office/drawing/2010/main">
                          <a:noFill/>
                        </a14:hiddenFill>
                      </a:ext>
                    </a:extLst>
                  </p:spPr>
                </p:cxnSp>
                <p:cxnSp>
                  <p:nvCxnSpPr>
                    <p:cNvPr id="40096" name="AutoShape 37"/>
                    <p:cNvCxnSpPr>
                      <a:cxnSpLocks noChangeShapeType="1"/>
                    </p:cNvCxnSpPr>
                    <p:nvPr>
                      <p:custDataLst>
                        <p:tags r:id="rId106"/>
                      </p:custDataLst>
                    </p:nvPr>
                  </p:nvCxnSpPr>
                  <p:spPr bwMode="auto">
                    <a:xfrm flipV="1">
                      <a:off x="4944" y="2352"/>
                      <a:ext cx="528" cy="480"/>
                    </a:xfrm>
                    <a:prstGeom prst="curvedConnector3">
                      <a:avLst>
                        <a:gd name="adj1" fmla="val 50000"/>
                      </a:avLst>
                    </a:prstGeom>
                    <a:noFill/>
                    <a:ln w="38100">
                      <a:solidFill>
                        <a:schemeClr val="accent2"/>
                      </a:solidFill>
                      <a:round/>
                      <a:headEnd/>
                      <a:tailEnd/>
                    </a:ln>
                    <a:extLst>
                      <a:ext uri="{909E8E84-426E-40dd-AFC4-6F175D3DCCD1}">
                        <a14:hiddenFill xmlns="" xmlns:a14="http://schemas.microsoft.com/office/drawing/2010/main">
                          <a:noFill/>
                        </a14:hiddenFill>
                      </a:ext>
                    </a:extLst>
                  </p:spPr>
                </p:cxnSp>
              </p:grpSp>
              <p:grpSp>
                <p:nvGrpSpPr>
                  <p:cNvPr id="40092" name="Group 38"/>
                  <p:cNvGrpSpPr>
                    <a:grpSpLocks/>
                  </p:cNvGrpSpPr>
                  <p:nvPr/>
                </p:nvGrpSpPr>
                <p:grpSpPr bwMode="auto">
                  <a:xfrm>
                    <a:off x="3984" y="2352"/>
                    <a:ext cx="1008" cy="480"/>
                    <a:chOff x="4944" y="2352"/>
                    <a:chExt cx="1008" cy="480"/>
                  </a:xfrm>
                </p:grpSpPr>
                <p:cxnSp>
                  <p:nvCxnSpPr>
                    <p:cNvPr id="40093" name="AutoShape 39"/>
                    <p:cNvCxnSpPr>
                      <a:cxnSpLocks noChangeShapeType="1"/>
                    </p:cNvCxnSpPr>
                    <p:nvPr>
                      <p:custDataLst>
                        <p:tags r:id="rId103"/>
                      </p:custDataLst>
                    </p:nvPr>
                  </p:nvCxnSpPr>
                  <p:spPr bwMode="auto">
                    <a:xfrm>
                      <a:off x="5424" y="2352"/>
                      <a:ext cx="528" cy="480"/>
                    </a:xfrm>
                    <a:prstGeom prst="curvedConnector3">
                      <a:avLst>
                        <a:gd name="adj1" fmla="val 50000"/>
                      </a:avLst>
                    </a:prstGeom>
                    <a:noFill/>
                    <a:ln w="38100">
                      <a:solidFill>
                        <a:schemeClr val="accent2"/>
                      </a:solidFill>
                      <a:round/>
                      <a:headEnd/>
                      <a:tailEnd/>
                    </a:ln>
                    <a:extLst>
                      <a:ext uri="{909E8E84-426E-40dd-AFC4-6F175D3DCCD1}">
                        <a14:hiddenFill xmlns="" xmlns:a14="http://schemas.microsoft.com/office/drawing/2010/main">
                          <a:noFill/>
                        </a14:hiddenFill>
                      </a:ext>
                    </a:extLst>
                  </p:spPr>
                </p:cxnSp>
                <p:cxnSp>
                  <p:nvCxnSpPr>
                    <p:cNvPr id="40094" name="AutoShape 40"/>
                    <p:cNvCxnSpPr>
                      <a:cxnSpLocks noChangeShapeType="1"/>
                    </p:cNvCxnSpPr>
                    <p:nvPr>
                      <p:custDataLst>
                        <p:tags r:id="rId104"/>
                      </p:custDataLst>
                    </p:nvPr>
                  </p:nvCxnSpPr>
                  <p:spPr bwMode="auto">
                    <a:xfrm flipV="1">
                      <a:off x="4944" y="2352"/>
                      <a:ext cx="528" cy="480"/>
                    </a:xfrm>
                    <a:prstGeom prst="curvedConnector3">
                      <a:avLst>
                        <a:gd name="adj1" fmla="val 50000"/>
                      </a:avLst>
                    </a:prstGeom>
                    <a:noFill/>
                    <a:ln w="38100">
                      <a:solidFill>
                        <a:schemeClr val="accent2"/>
                      </a:solidFill>
                      <a:round/>
                      <a:headEnd/>
                      <a:tailEnd/>
                    </a:ln>
                    <a:extLst>
                      <a:ext uri="{909E8E84-426E-40dd-AFC4-6F175D3DCCD1}">
                        <a14:hiddenFill xmlns="" xmlns:a14="http://schemas.microsoft.com/office/drawing/2010/main">
                          <a:noFill/>
                        </a14:hiddenFill>
                      </a:ext>
                    </a:extLst>
                  </p:spPr>
                </p:cxnSp>
              </p:grpSp>
            </p:grpSp>
            <p:grpSp>
              <p:nvGrpSpPr>
                <p:cNvPr id="40084" name="Group 41"/>
                <p:cNvGrpSpPr>
                  <a:grpSpLocks/>
                </p:cNvGrpSpPr>
                <p:nvPr/>
              </p:nvGrpSpPr>
              <p:grpSpPr bwMode="auto">
                <a:xfrm>
                  <a:off x="4032" y="1824"/>
                  <a:ext cx="1104" cy="144"/>
                  <a:chOff x="3984" y="2352"/>
                  <a:chExt cx="1968" cy="480"/>
                </a:xfrm>
              </p:grpSpPr>
              <p:grpSp>
                <p:nvGrpSpPr>
                  <p:cNvPr id="40085" name="Group 42"/>
                  <p:cNvGrpSpPr>
                    <a:grpSpLocks/>
                  </p:cNvGrpSpPr>
                  <p:nvPr/>
                </p:nvGrpSpPr>
                <p:grpSpPr bwMode="auto">
                  <a:xfrm>
                    <a:off x="4944" y="2352"/>
                    <a:ext cx="1008" cy="480"/>
                    <a:chOff x="4944" y="2352"/>
                    <a:chExt cx="1008" cy="480"/>
                  </a:xfrm>
                </p:grpSpPr>
                <p:cxnSp>
                  <p:nvCxnSpPr>
                    <p:cNvPr id="40089" name="AutoShape 43"/>
                    <p:cNvCxnSpPr>
                      <a:cxnSpLocks noChangeShapeType="1"/>
                    </p:cNvCxnSpPr>
                    <p:nvPr>
                      <p:custDataLst>
                        <p:tags r:id="rId101"/>
                      </p:custDataLst>
                    </p:nvPr>
                  </p:nvCxnSpPr>
                  <p:spPr bwMode="auto">
                    <a:xfrm>
                      <a:off x="5424" y="2352"/>
                      <a:ext cx="528" cy="480"/>
                    </a:xfrm>
                    <a:prstGeom prst="curvedConnector3">
                      <a:avLst>
                        <a:gd name="adj1" fmla="val 50000"/>
                      </a:avLst>
                    </a:prstGeom>
                    <a:noFill/>
                    <a:ln w="38100">
                      <a:solidFill>
                        <a:schemeClr val="accent2"/>
                      </a:solidFill>
                      <a:round/>
                      <a:headEnd/>
                      <a:tailEnd/>
                    </a:ln>
                    <a:extLst>
                      <a:ext uri="{909E8E84-426E-40dd-AFC4-6F175D3DCCD1}">
                        <a14:hiddenFill xmlns="" xmlns:a14="http://schemas.microsoft.com/office/drawing/2010/main">
                          <a:noFill/>
                        </a14:hiddenFill>
                      </a:ext>
                    </a:extLst>
                  </p:spPr>
                </p:cxnSp>
                <p:cxnSp>
                  <p:nvCxnSpPr>
                    <p:cNvPr id="40090" name="AutoShape 44"/>
                    <p:cNvCxnSpPr>
                      <a:cxnSpLocks noChangeShapeType="1"/>
                    </p:cNvCxnSpPr>
                    <p:nvPr>
                      <p:custDataLst>
                        <p:tags r:id="rId102"/>
                      </p:custDataLst>
                    </p:nvPr>
                  </p:nvCxnSpPr>
                  <p:spPr bwMode="auto">
                    <a:xfrm flipV="1">
                      <a:off x="4944" y="2352"/>
                      <a:ext cx="528" cy="480"/>
                    </a:xfrm>
                    <a:prstGeom prst="curvedConnector3">
                      <a:avLst>
                        <a:gd name="adj1" fmla="val 50000"/>
                      </a:avLst>
                    </a:prstGeom>
                    <a:noFill/>
                    <a:ln w="38100">
                      <a:solidFill>
                        <a:schemeClr val="accent2"/>
                      </a:solidFill>
                      <a:round/>
                      <a:headEnd/>
                      <a:tailEnd/>
                    </a:ln>
                    <a:extLst>
                      <a:ext uri="{909E8E84-426E-40dd-AFC4-6F175D3DCCD1}">
                        <a14:hiddenFill xmlns="" xmlns:a14="http://schemas.microsoft.com/office/drawing/2010/main">
                          <a:noFill/>
                        </a14:hiddenFill>
                      </a:ext>
                    </a:extLst>
                  </p:spPr>
                </p:cxnSp>
              </p:grpSp>
              <p:grpSp>
                <p:nvGrpSpPr>
                  <p:cNvPr id="40086" name="Group 45"/>
                  <p:cNvGrpSpPr>
                    <a:grpSpLocks/>
                  </p:cNvGrpSpPr>
                  <p:nvPr/>
                </p:nvGrpSpPr>
                <p:grpSpPr bwMode="auto">
                  <a:xfrm>
                    <a:off x="3984" y="2352"/>
                    <a:ext cx="1008" cy="480"/>
                    <a:chOff x="4944" y="2352"/>
                    <a:chExt cx="1008" cy="480"/>
                  </a:xfrm>
                </p:grpSpPr>
                <p:cxnSp>
                  <p:nvCxnSpPr>
                    <p:cNvPr id="40087" name="AutoShape 46"/>
                    <p:cNvCxnSpPr>
                      <a:cxnSpLocks noChangeShapeType="1"/>
                    </p:cNvCxnSpPr>
                    <p:nvPr>
                      <p:custDataLst>
                        <p:tags r:id="rId99"/>
                      </p:custDataLst>
                    </p:nvPr>
                  </p:nvCxnSpPr>
                  <p:spPr bwMode="auto">
                    <a:xfrm>
                      <a:off x="5424" y="2352"/>
                      <a:ext cx="528" cy="480"/>
                    </a:xfrm>
                    <a:prstGeom prst="curvedConnector3">
                      <a:avLst>
                        <a:gd name="adj1" fmla="val 50000"/>
                      </a:avLst>
                    </a:prstGeom>
                    <a:noFill/>
                    <a:ln w="38100">
                      <a:solidFill>
                        <a:schemeClr val="accent2"/>
                      </a:solidFill>
                      <a:round/>
                      <a:headEnd/>
                      <a:tailEnd/>
                    </a:ln>
                    <a:extLst>
                      <a:ext uri="{909E8E84-426E-40dd-AFC4-6F175D3DCCD1}">
                        <a14:hiddenFill xmlns="" xmlns:a14="http://schemas.microsoft.com/office/drawing/2010/main">
                          <a:noFill/>
                        </a14:hiddenFill>
                      </a:ext>
                    </a:extLst>
                  </p:spPr>
                </p:cxnSp>
                <p:cxnSp>
                  <p:nvCxnSpPr>
                    <p:cNvPr id="40088" name="AutoShape 47"/>
                    <p:cNvCxnSpPr>
                      <a:cxnSpLocks noChangeShapeType="1"/>
                    </p:cNvCxnSpPr>
                    <p:nvPr>
                      <p:custDataLst>
                        <p:tags r:id="rId100"/>
                      </p:custDataLst>
                    </p:nvPr>
                  </p:nvCxnSpPr>
                  <p:spPr bwMode="auto">
                    <a:xfrm flipV="1">
                      <a:off x="4944" y="2352"/>
                      <a:ext cx="528" cy="480"/>
                    </a:xfrm>
                    <a:prstGeom prst="curvedConnector3">
                      <a:avLst>
                        <a:gd name="adj1" fmla="val 50000"/>
                      </a:avLst>
                    </a:prstGeom>
                    <a:noFill/>
                    <a:ln w="38100">
                      <a:solidFill>
                        <a:schemeClr val="accent2"/>
                      </a:solidFill>
                      <a:round/>
                      <a:headEnd/>
                      <a:tailEnd/>
                    </a:ln>
                    <a:extLst>
                      <a:ext uri="{909E8E84-426E-40dd-AFC4-6F175D3DCCD1}">
                        <a14:hiddenFill xmlns="" xmlns:a14="http://schemas.microsoft.com/office/drawing/2010/main">
                          <a:noFill/>
                        </a14:hiddenFill>
                      </a:ext>
                    </a:extLst>
                  </p:spPr>
                </p:cxnSp>
              </p:grpSp>
            </p:grpSp>
          </p:grpSp>
        </p:grpSp>
        <p:sp>
          <p:nvSpPr>
            <p:cNvPr id="40018" name="Line 48"/>
            <p:cNvSpPr>
              <a:spLocks noChangeShapeType="1"/>
            </p:cNvSpPr>
            <p:nvPr>
              <p:custDataLst>
                <p:tags r:id="rId66"/>
              </p:custDataLst>
            </p:nvPr>
          </p:nvSpPr>
          <p:spPr bwMode="auto">
            <a:xfrm rot="16294">
              <a:off x="5127" y="4763"/>
              <a:ext cx="96" cy="0"/>
            </a:xfrm>
            <a:prstGeom prst="line">
              <a:avLst/>
            </a:prstGeom>
            <a:noFill/>
            <a:ln w="28575">
              <a:solidFill>
                <a:schemeClr val="accent2"/>
              </a:solidFill>
              <a:round/>
              <a:headEnd/>
              <a:tailEnd type="triangle" w="lg" len="lg"/>
            </a:ln>
            <a:extLst>
              <a:ext uri="{909E8E84-426E-40dd-AFC4-6F175D3DCCD1}">
                <a14:hiddenFill xmlns="" xmlns:a14="http://schemas.microsoft.com/office/drawing/2010/main">
                  <a:noFill/>
                </a14:hiddenFill>
              </a:ext>
            </a:extLst>
          </p:spPr>
          <p:txBody>
            <a:bodyPr/>
            <a:lstStyle/>
            <a:p>
              <a:endParaRPr lang="en-US"/>
            </a:p>
          </p:txBody>
        </p:sp>
        <p:grpSp>
          <p:nvGrpSpPr>
            <p:cNvPr id="40019" name="Group 76"/>
            <p:cNvGrpSpPr>
              <a:grpSpLocks/>
            </p:cNvGrpSpPr>
            <p:nvPr/>
          </p:nvGrpSpPr>
          <p:grpSpPr bwMode="auto">
            <a:xfrm rot="16294">
              <a:off x="2020" y="4618"/>
              <a:ext cx="1536" cy="144"/>
              <a:chOff x="3408" y="1968"/>
              <a:chExt cx="2208" cy="144"/>
            </a:xfrm>
          </p:grpSpPr>
          <p:grpSp>
            <p:nvGrpSpPr>
              <p:cNvPr id="40051" name="Group 77"/>
              <p:cNvGrpSpPr>
                <a:grpSpLocks/>
              </p:cNvGrpSpPr>
              <p:nvPr/>
            </p:nvGrpSpPr>
            <p:grpSpPr bwMode="auto">
              <a:xfrm>
                <a:off x="4512" y="1968"/>
                <a:ext cx="1104" cy="144"/>
                <a:chOff x="4032" y="1824"/>
                <a:chExt cx="2160" cy="144"/>
              </a:xfrm>
            </p:grpSpPr>
            <p:grpSp>
              <p:nvGrpSpPr>
                <p:cNvPr id="40067" name="Group 78"/>
                <p:cNvGrpSpPr>
                  <a:grpSpLocks/>
                </p:cNvGrpSpPr>
                <p:nvPr/>
              </p:nvGrpSpPr>
              <p:grpSpPr bwMode="auto">
                <a:xfrm>
                  <a:off x="5088" y="1824"/>
                  <a:ext cx="1104" cy="144"/>
                  <a:chOff x="3984" y="2352"/>
                  <a:chExt cx="1968" cy="480"/>
                </a:xfrm>
              </p:grpSpPr>
              <p:grpSp>
                <p:nvGrpSpPr>
                  <p:cNvPr id="40075" name="Group 79"/>
                  <p:cNvGrpSpPr>
                    <a:grpSpLocks/>
                  </p:cNvGrpSpPr>
                  <p:nvPr/>
                </p:nvGrpSpPr>
                <p:grpSpPr bwMode="auto">
                  <a:xfrm>
                    <a:off x="4944" y="2352"/>
                    <a:ext cx="1008" cy="480"/>
                    <a:chOff x="4944" y="2352"/>
                    <a:chExt cx="1008" cy="480"/>
                  </a:xfrm>
                </p:grpSpPr>
                <p:cxnSp>
                  <p:nvCxnSpPr>
                    <p:cNvPr id="40079" name="AutoShape 80"/>
                    <p:cNvCxnSpPr>
                      <a:cxnSpLocks noChangeShapeType="1"/>
                    </p:cNvCxnSpPr>
                    <p:nvPr>
                      <p:custDataLst>
                        <p:tags r:id="rId97"/>
                      </p:custDataLst>
                    </p:nvPr>
                  </p:nvCxnSpPr>
                  <p:spPr bwMode="auto">
                    <a:xfrm>
                      <a:off x="5424" y="2352"/>
                      <a:ext cx="528" cy="480"/>
                    </a:xfrm>
                    <a:prstGeom prst="curvedConnector3">
                      <a:avLst>
                        <a:gd name="adj1" fmla="val 50000"/>
                      </a:avLst>
                    </a:prstGeom>
                    <a:noFill/>
                    <a:ln w="38100">
                      <a:solidFill>
                        <a:schemeClr val="accent2"/>
                      </a:solidFill>
                      <a:round/>
                      <a:headEnd/>
                      <a:tailEnd/>
                    </a:ln>
                    <a:extLst>
                      <a:ext uri="{909E8E84-426E-40dd-AFC4-6F175D3DCCD1}">
                        <a14:hiddenFill xmlns="" xmlns:a14="http://schemas.microsoft.com/office/drawing/2010/main">
                          <a:noFill/>
                        </a14:hiddenFill>
                      </a:ext>
                    </a:extLst>
                  </p:spPr>
                </p:cxnSp>
                <p:cxnSp>
                  <p:nvCxnSpPr>
                    <p:cNvPr id="40080" name="AutoShape 81"/>
                    <p:cNvCxnSpPr>
                      <a:cxnSpLocks noChangeShapeType="1"/>
                    </p:cNvCxnSpPr>
                    <p:nvPr>
                      <p:custDataLst>
                        <p:tags r:id="rId98"/>
                      </p:custDataLst>
                    </p:nvPr>
                  </p:nvCxnSpPr>
                  <p:spPr bwMode="auto">
                    <a:xfrm flipV="1">
                      <a:off x="4944" y="2352"/>
                      <a:ext cx="528" cy="480"/>
                    </a:xfrm>
                    <a:prstGeom prst="curvedConnector3">
                      <a:avLst>
                        <a:gd name="adj1" fmla="val 50000"/>
                      </a:avLst>
                    </a:prstGeom>
                    <a:noFill/>
                    <a:ln w="38100">
                      <a:solidFill>
                        <a:schemeClr val="accent2"/>
                      </a:solidFill>
                      <a:round/>
                      <a:headEnd/>
                      <a:tailEnd/>
                    </a:ln>
                    <a:extLst>
                      <a:ext uri="{909E8E84-426E-40dd-AFC4-6F175D3DCCD1}">
                        <a14:hiddenFill xmlns="" xmlns:a14="http://schemas.microsoft.com/office/drawing/2010/main">
                          <a:noFill/>
                        </a14:hiddenFill>
                      </a:ext>
                    </a:extLst>
                  </p:spPr>
                </p:cxnSp>
              </p:grpSp>
              <p:grpSp>
                <p:nvGrpSpPr>
                  <p:cNvPr id="40076" name="Group 82"/>
                  <p:cNvGrpSpPr>
                    <a:grpSpLocks/>
                  </p:cNvGrpSpPr>
                  <p:nvPr/>
                </p:nvGrpSpPr>
                <p:grpSpPr bwMode="auto">
                  <a:xfrm>
                    <a:off x="3984" y="2352"/>
                    <a:ext cx="1008" cy="480"/>
                    <a:chOff x="4944" y="2352"/>
                    <a:chExt cx="1008" cy="480"/>
                  </a:xfrm>
                </p:grpSpPr>
                <p:cxnSp>
                  <p:nvCxnSpPr>
                    <p:cNvPr id="40077" name="AutoShape 83"/>
                    <p:cNvCxnSpPr>
                      <a:cxnSpLocks noChangeShapeType="1"/>
                    </p:cNvCxnSpPr>
                    <p:nvPr>
                      <p:custDataLst>
                        <p:tags r:id="rId95"/>
                      </p:custDataLst>
                    </p:nvPr>
                  </p:nvCxnSpPr>
                  <p:spPr bwMode="auto">
                    <a:xfrm>
                      <a:off x="5424" y="2352"/>
                      <a:ext cx="528" cy="480"/>
                    </a:xfrm>
                    <a:prstGeom prst="curvedConnector3">
                      <a:avLst>
                        <a:gd name="adj1" fmla="val 50000"/>
                      </a:avLst>
                    </a:prstGeom>
                    <a:noFill/>
                    <a:ln w="38100">
                      <a:solidFill>
                        <a:schemeClr val="accent2"/>
                      </a:solidFill>
                      <a:round/>
                      <a:headEnd/>
                      <a:tailEnd/>
                    </a:ln>
                    <a:extLst>
                      <a:ext uri="{909E8E84-426E-40dd-AFC4-6F175D3DCCD1}">
                        <a14:hiddenFill xmlns="" xmlns:a14="http://schemas.microsoft.com/office/drawing/2010/main">
                          <a:noFill/>
                        </a14:hiddenFill>
                      </a:ext>
                    </a:extLst>
                  </p:spPr>
                </p:cxnSp>
                <p:cxnSp>
                  <p:nvCxnSpPr>
                    <p:cNvPr id="40078" name="AutoShape 84"/>
                    <p:cNvCxnSpPr>
                      <a:cxnSpLocks noChangeShapeType="1"/>
                    </p:cNvCxnSpPr>
                    <p:nvPr>
                      <p:custDataLst>
                        <p:tags r:id="rId96"/>
                      </p:custDataLst>
                    </p:nvPr>
                  </p:nvCxnSpPr>
                  <p:spPr bwMode="auto">
                    <a:xfrm flipV="1">
                      <a:off x="4944" y="2352"/>
                      <a:ext cx="528" cy="480"/>
                    </a:xfrm>
                    <a:prstGeom prst="curvedConnector3">
                      <a:avLst>
                        <a:gd name="adj1" fmla="val 50000"/>
                      </a:avLst>
                    </a:prstGeom>
                    <a:noFill/>
                    <a:ln w="38100">
                      <a:solidFill>
                        <a:schemeClr val="accent2"/>
                      </a:solidFill>
                      <a:round/>
                      <a:headEnd/>
                      <a:tailEnd/>
                    </a:ln>
                    <a:extLst>
                      <a:ext uri="{909E8E84-426E-40dd-AFC4-6F175D3DCCD1}">
                        <a14:hiddenFill xmlns="" xmlns:a14="http://schemas.microsoft.com/office/drawing/2010/main">
                          <a:noFill/>
                        </a14:hiddenFill>
                      </a:ext>
                    </a:extLst>
                  </p:spPr>
                </p:cxnSp>
              </p:grpSp>
            </p:grpSp>
            <p:grpSp>
              <p:nvGrpSpPr>
                <p:cNvPr id="40068" name="Group 85"/>
                <p:cNvGrpSpPr>
                  <a:grpSpLocks/>
                </p:cNvGrpSpPr>
                <p:nvPr/>
              </p:nvGrpSpPr>
              <p:grpSpPr bwMode="auto">
                <a:xfrm>
                  <a:off x="4032" y="1824"/>
                  <a:ext cx="1104" cy="144"/>
                  <a:chOff x="3984" y="2352"/>
                  <a:chExt cx="1968" cy="480"/>
                </a:xfrm>
              </p:grpSpPr>
              <p:grpSp>
                <p:nvGrpSpPr>
                  <p:cNvPr id="40069" name="Group 86"/>
                  <p:cNvGrpSpPr>
                    <a:grpSpLocks/>
                  </p:cNvGrpSpPr>
                  <p:nvPr/>
                </p:nvGrpSpPr>
                <p:grpSpPr bwMode="auto">
                  <a:xfrm>
                    <a:off x="4944" y="2352"/>
                    <a:ext cx="1008" cy="480"/>
                    <a:chOff x="4944" y="2352"/>
                    <a:chExt cx="1008" cy="480"/>
                  </a:xfrm>
                </p:grpSpPr>
                <p:cxnSp>
                  <p:nvCxnSpPr>
                    <p:cNvPr id="40073" name="AutoShape 87"/>
                    <p:cNvCxnSpPr>
                      <a:cxnSpLocks noChangeShapeType="1"/>
                    </p:cNvCxnSpPr>
                    <p:nvPr>
                      <p:custDataLst>
                        <p:tags r:id="rId93"/>
                      </p:custDataLst>
                    </p:nvPr>
                  </p:nvCxnSpPr>
                  <p:spPr bwMode="auto">
                    <a:xfrm>
                      <a:off x="5424" y="2352"/>
                      <a:ext cx="528" cy="480"/>
                    </a:xfrm>
                    <a:prstGeom prst="curvedConnector3">
                      <a:avLst>
                        <a:gd name="adj1" fmla="val 50000"/>
                      </a:avLst>
                    </a:prstGeom>
                    <a:noFill/>
                    <a:ln w="38100">
                      <a:solidFill>
                        <a:schemeClr val="accent2"/>
                      </a:solidFill>
                      <a:round/>
                      <a:headEnd/>
                      <a:tailEnd/>
                    </a:ln>
                    <a:extLst>
                      <a:ext uri="{909E8E84-426E-40dd-AFC4-6F175D3DCCD1}">
                        <a14:hiddenFill xmlns="" xmlns:a14="http://schemas.microsoft.com/office/drawing/2010/main">
                          <a:noFill/>
                        </a14:hiddenFill>
                      </a:ext>
                    </a:extLst>
                  </p:spPr>
                </p:cxnSp>
                <p:cxnSp>
                  <p:nvCxnSpPr>
                    <p:cNvPr id="40074" name="AutoShape 88"/>
                    <p:cNvCxnSpPr>
                      <a:cxnSpLocks noChangeShapeType="1"/>
                    </p:cNvCxnSpPr>
                    <p:nvPr>
                      <p:custDataLst>
                        <p:tags r:id="rId94"/>
                      </p:custDataLst>
                    </p:nvPr>
                  </p:nvCxnSpPr>
                  <p:spPr bwMode="auto">
                    <a:xfrm flipV="1">
                      <a:off x="4944" y="2352"/>
                      <a:ext cx="528" cy="480"/>
                    </a:xfrm>
                    <a:prstGeom prst="curvedConnector3">
                      <a:avLst>
                        <a:gd name="adj1" fmla="val 50000"/>
                      </a:avLst>
                    </a:prstGeom>
                    <a:noFill/>
                    <a:ln w="38100">
                      <a:solidFill>
                        <a:schemeClr val="accent2"/>
                      </a:solidFill>
                      <a:round/>
                      <a:headEnd/>
                      <a:tailEnd/>
                    </a:ln>
                    <a:extLst>
                      <a:ext uri="{909E8E84-426E-40dd-AFC4-6F175D3DCCD1}">
                        <a14:hiddenFill xmlns="" xmlns:a14="http://schemas.microsoft.com/office/drawing/2010/main">
                          <a:noFill/>
                        </a14:hiddenFill>
                      </a:ext>
                    </a:extLst>
                  </p:spPr>
                </p:cxnSp>
              </p:grpSp>
              <p:grpSp>
                <p:nvGrpSpPr>
                  <p:cNvPr id="40070" name="Group 89"/>
                  <p:cNvGrpSpPr>
                    <a:grpSpLocks/>
                  </p:cNvGrpSpPr>
                  <p:nvPr/>
                </p:nvGrpSpPr>
                <p:grpSpPr bwMode="auto">
                  <a:xfrm>
                    <a:off x="3984" y="2352"/>
                    <a:ext cx="1008" cy="480"/>
                    <a:chOff x="4944" y="2352"/>
                    <a:chExt cx="1008" cy="480"/>
                  </a:xfrm>
                </p:grpSpPr>
                <p:cxnSp>
                  <p:nvCxnSpPr>
                    <p:cNvPr id="40071" name="AutoShape 90"/>
                    <p:cNvCxnSpPr>
                      <a:cxnSpLocks noChangeShapeType="1"/>
                    </p:cNvCxnSpPr>
                    <p:nvPr>
                      <p:custDataLst>
                        <p:tags r:id="rId91"/>
                      </p:custDataLst>
                    </p:nvPr>
                  </p:nvCxnSpPr>
                  <p:spPr bwMode="auto">
                    <a:xfrm>
                      <a:off x="5424" y="2352"/>
                      <a:ext cx="528" cy="480"/>
                    </a:xfrm>
                    <a:prstGeom prst="curvedConnector3">
                      <a:avLst>
                        <a:gd name="adj1" fmla="val 50000"/>
                      </a:avLst>
                    </a:prstGeom>
                    <a:noFill/>
                    <a:ln w="38100">
                      <a:solidFill>
                        <a:schemeClr val="accent2"/>
                      </a:solidFill>
                      <a:round/>
                      <a:headEnd/>
                      <a:tailEnd/>
                    </a:ln>
                    <a:extLst>
                      <a:ext uri="{909E8E84-426E-40dd-AFC4-6F175D3DCCD1}">
                        <a14:hiddenFill xmlns="" xmlns:a14="http://schemas.microsoft.com/office/drawing/2010/main">
                          <a:noFill/>
                        </a14:hiddenFill>
                      </a:ext>
                    </a:extLst>
                  </p:spPr>
                </p:cxnSp>
                <p:cxnSp>
                  <p:nvCxnSpPr>
                    <p:cNvPr id="40072" name="AutoShape 91"/>
                    <p:cNvCxnSpPr>
                      <a:cxnSpLocks noChangeShapeType="1"/>
                    </p:cNvCxnSpPr>
                    <p:nvPr>
                      <p:custDataLst>
                        <p:tags r:id="rId92"/>
                      </p:custDataLst>
                    </p:nvPr>
                  </p:nvCxnSpPr>
                  <p:spPr bwMode="auto">
                    <a:xfrm flipV="1">
                      <a:off x="4944" y="2352"/>
                      <a:ext cx="528" cy="480"/>
                    </a:xfrm>
                    <a:prstGeom prst="curvedConnector3">
                      <a:avLst>
                        <a:gd name="adj1" fmla="val 50000"/>
                      </a:avLst>
                    </a:prstGeom>
                    <a:noFill/>
                    <a:ln w="38100">
                      <a:solidFill>
                        <a:schemeClr val="accent2"/>
                      </a:solidFill>
                      <a:round/>
                      <a:headEnd/>
                      <a:tailEnd/>
                    </a:ln>
                    <a:extLst>
                      <a:ext uri="{909E8E84-426E-40dd-AFC4-6F175D3DCCD1}">
                        <a14:hiddenFill xmlns="" xmlns:a14="http://schemas.microsoft.com/office/drawing/2010/main">
                          <a:noFill/>
                        </a14:hiddenFill>
                      </a:ext>
                    </a:extLst>
                  </p:spPr>
                </p:cxnSp>
              </p:grpSp>
            </p:grpSp>
          </p:grpSp>
          <p:grpSp>
            <p:nvGrpSpPr>
              <p:cNvPr id="40052" name="Group 92"/>
              <p:cNvGrpSpPr>
                <a:grpSpLocks/>
              </p:cNvGrpSpPr>
              <p:nvPr/>
            </p:nvGrpSpPr>
            <p:grpSpPr bwMode="auto">
              <a:xfrm>
                <a:off x="3408" y="1968"/>
                <a:ext cx="1104" cy="144"/>
                <a:chOff x="4032" y="1824"/>
                <a:chExt cx="2160" cy="144"/>
              </a:xfrm>
            </p:grpSpPr>
            <p:grpSp>
              <p:nvGrpSpPr>
                <p:cNvPr id="40053" name="Group 93"/>
                <p:cNvGrpSpPr>
                  <a:grpSpLocks/>
                </p:cNvGrpSpPr>
                <p:nvPr/>
              </p:nvGrpSpPr>
              <p:grpSpPr bwMode="auto">
                <a:xfrm>
                  <a:off x="5088" y="1824"/>
                  <a:ext cx="1104" cy="144"/>
                  <a:chOff x="3984" y="2352"/>
                  <a:chExt cx="1968" cy="480"/>
                </a:xfrm>
              </p:grpSpPr>
              <p:grpSp>
                <p:nvGrpSpPr>
                  <p:cNvPr id="40061" name="Group 94"/>
                  <p:cNvGrpSpPr>
                    <a:grpSpLocks/>
                  </p:cNvGrpSpPr>
                  <p:nvPr/>
                </p:nvGrpSpPr>
                <p:grpSpPr bwMode="auto">
                  <a:xfrm>
                    <a:off x="4944" y="2352"/>
                    <a:ext cx="1008" cy="480"/>
                    <a:chOff x="4944" y="2352"/>
                    <a:chExt cx="1008" cy="480"/>
                  </a:xfrm>
                </p:grpSpPr>
                <p:cxnSp>
                  <p:nvCxnSpPr>
                    <p:cNvPr id="40065" name="AutoShape 95"/>
                    <p:cNvCxnSpPr>
                      <a:cxnSpLocks noChangeShapeType="1"/>
                    </p:cNvCxnSpPr>
                    <p:nvPr>
                      <p:custDataLst>
                        <p:tags r:id="rId89"/>
                      </p:custDataLst>
                    </p:nvPr>
                  </p:nvCxnSpPr>
                  <p:spPr bwMode="auto">
                    <a:xfrm>
                      <a:off x="5424" y="2352"/>
                      <a:ext cx="528" cy="480"/>
                    </a:xfrm>
                    <a:prstGeom prst="curvedConnector3">
                      <a:avLst>
                        <a:gd name="adj1" fmla="val 50000"/>
                      </a:avLst>
                    </a:prstGeom>
                    <a:noFill/>
                    <a:ln w="38100">
                      <a:solidFill>
                        <a:schemeClr val="accent2"/>
                      </a:solidFill>
                      <a:round/>
                      <a:headEnd/>
                      <a:tailEnd/>
                    </a:ln>
                    <a:extLst>
                      <a:ext uri="{909E8E84-426E-40dd-AFC4-6F175D3DCCD1}">
                        <a14:hiddenFill xmlns="" xmlns:a14="http://schemas.microsoft.com/office/drawing/2010/main">
                          <a:noFill/>
                        </a14:hiddenFill>
                      </a:ext>
                    </a:extLst>
                  </p:spPr>
                </p:cxnSp>
                <p:cxnSp>
                  <p:nvCxnSpPr>
                    <p:cNvPr id="40066" name="AutoShape 96"/>
                    <p:cNvCxnSpPr>
                      <a:cxnSpLocks noChangeShapeType="1"/>
                    </p:cNvCxnSpPr>
                    <p:nvPr>
                      <p:custDataLst>
                        <p:tags r:id="rId90"/>
                      </p:custDataLst>
                    </p:nvPr>
                  </p:nvCxnSpPr>
                  <p:spPr bwMode="auto">
                    <a:xfrm flipV="1">
                      <a:off x="4944" y="2352"/>
                      <a:ext cx="528" cy="480"/>
                    </a:xfrm>
                    <a:prstGeom prst="curvedConnector3">
                      <a:avLst>
                        <a:gd name="adj1" fmla="val 50000"/>
                      </a:avLst>
                    </a:prstGeom>
                    <a:noFill/>
                    <a:ln w="38100">
                      <a:solidFill>
                        <a:schemeClr val="accent2"/>
                      </a:solidFill>
                      <a:round/>
                      <a:headEnd/>
                      <a:tailEnd/>
                    </a:ln>
                    <a:extLst>
                      <a:ext uri="{909E8E84-426E-40dd-AFC4-6F175D3DCCD1}">
                        <a14:hiddenFill xmlns="" xmlns:a14="http://schemas.microsoft.com/office/drawing/2010/main">
                          <a:noFill/>
                        </a14:hiddenFill>
                      </a:ext>
                    </a:extLst>
                  </p:spPr>
                </p:cxnSp>
              </p:grpSp>
              <p:grpSp>
                <p:nvGrpSpPr>
                  <p:cNvPr id="40062" name="Group 97"/>
                  <p:cNvGrpSpPr>
                    <a:grpSpLocks/>
                  </p:cNvGrpSpPr>
                  <p:nvPr/>
                </p:nvGrpSpPr>
                <p:grpSpPr bwMode="auto">
                  <a:xfrm>
                    <a:off x="3984" y="2352"/>
                    <a:ext cx="1008" cy="480"/>
                    <a:chOff x="4944" y="2352"/>
                    <a:chExt cx="1008" cy="480"/>
                  </a:xfrm>
                </p:grpSpPr>
                <p:cxnSp>
                  <p:nvCxnSpPr>
                    <p:cNvPr id="40063" name="AutoShape 98"/>
                    <p:cNvCxnSpPr>
                      <a:cxnSpLocks noChangeShapeType="1"/>
                    </p:cNvCxnSpPr>
                    <p:nvPr>
                      <p:custDataLst>
                        <p:tags r:id="rId87"/>
                      </p:custDataLst>
                    </p:nvPr>
                  </p:nvCxnSpPr>
                  <p:spPr bwMode="auto">
                    <a:xfrm>
                      <a:off x="5424" y="2352"/>
                      <a:ext cx="528" cy="480"/>
                    </a:xfrm>
                    <a:prstGeom prst="curvedConnector3">
                      <a:avLst>
                        <a:gd name="adj1" fmla="val 50000"/>
                      </a:avLst>
                    </a:prstGeom>
                    <a:noFill/>
                    <a:ln w="38100">
                      <a:solidFill>
                        <a:schemeClr val="accent2"/>
                      </a:solidFill>
                      <a:round/>
                      <a:headEnd/>
                      <a:tailEnd/>
                    </a:ln>
                    <a:extLst>
                      <a:ext uri="{909E8E84-426E-40dd-AFC4-6F175D3DCCD1}">
                        <a14:hiddenFill xmlns="" xmlns:a14="http://schemas.microsoft.com/office/drawing/2010/main">
                          <a:noFill/>
                        </a14:hiddenFill>
                      </a:ext>
                    </a:extLst>
                  </p:spPr>
                </p:cxnSp>
                <p:cxnSp>
                  <p:nvCxnSpPr>
                    <p:cNvPr id="40064" name="AutoShape 99"/>
                    <p:cNvCxnSpPr>
                      <a:cxnSpLocks noChangeShapeType="1"/>
                    </p:cNvCxnSpPr>
                    <p:nvPr>
                      <p:custDataLst>
                        <p:tags r:id="rId88"/>
                      </p:custDataLst>
                    </p:nvPr>
                  </p:nvCxnSpPr>
                  <p:spPr bwMode="auto">
                    <a:xfrm flipV="1">
                      <a:off x="4944" y="2352"/>
                      <a:ext cx="528" cy="480"/>
                    </a:xfrm>
                    <a:prstGeom prst="curvedConnector3">
                      <a:avLst>
                        <a:gd name="adj1" fmla="val 50000"/>
                      </a:avLst>
                    </a:prstGeom>
                    <a:noFill/>
                    <a:ln w="38100">
                      <a:solidFill>
                        <a:schemeClr val="accent2"/>
                      </a:solidFill>
                      <a:round/>
                      <a:headEnd/>
                      <a:tailEnd/>
                    </a:ln>
                    <a:extLst>
                      <a:ext uri="{909E8E84-426E-40dd-AFC4-6F175D3DCCD1}">
                        <a14:hiddenFill xmlns="" xmlns:a14="http://schemas.microsoft.com/office/drawing/2010/main">
                          <a:noFill/>
                        </a14:hiddenFill>
                      </a:ext>
                    </a:extLst>
                  </p:spPr>
                </p:cxnSp>
              </p:grpSp>
            </p:grpSp>
            <p:grpSp>
              <p:nvGrpSpPr>
                <p:cNvPr id="40054" name="Group 100"/>
                <p:cNvGrpSpPr>
                  <a:grpSpLocks/>
                </p:cNvGrpSpPr>
                <p:nvPr/>
              </p:nvGrpSpPr>
              <p:grpSpPr bwMode="auto">
                <a:xfrm>
                  <a:off x="4032" y="1824"/>
                  <a:ext cx="1104" cy="144"/>
                  <a:chOff x="3984" y="2352"/>
                  <a:chExt cx="1968" cy="480"/>
                </a:xfrm>
              </p:grpSpPr>
              <p:grpSp>
                <p:nvGrpSpPr>
                  <p:cNvPr id="40055" name="Group 101"/>
                  <p:cNvGrpSpPr>
                    <a:grpSpLocks/>
                  </p:cNvGrpSpPr>
                  <p:nvPr/>
                </p:nvGrpSpPr>
                <p:grpSpPr bwMode="auto">
                  <a:xfrm>
                    <a:off x="4944" y="2352"/>
                    <a:ext cx="1008" cy="480"/>
                    <a:chOff x="4944" y="2352"/>
                    <a:chExt cx="1008" cy="480"/>
                  </a:xfrm>
                </p:grpSpPr>
                <p:cxnSp>
                  <p:nvCxnSpPr>
                    <p:cNvPr id="40059" name="AutoShape 102"/>
                    <p:cNvCxnSpPr>
                      <a:cxnSpLocks noChangeShapeType="1"/>
                    </p:cNvCxnSpPr>
                    <p:nvPr>
                      <p:custDataLst>
                        <p:tags r:id="rId85"/>
                      </p:custDataLst>
                    </p:nvPr>
                  </p:nvCxnSpPr>
                  <p:spPr bwMode="auto">
                    <a:xfrm>
                      <a:off x="5424" y="2352"/>
                      <a:ext cx="528" cy="480"/>
                    </a:xfrm>
                    <a:prstGeom prst="curvedConnector3">
                      <a:avLst>
                        <a:gd name="adj1" fmla="val 50000"/>
                      </a:avLst>
                    </a:prstGeom>
                    <a:noFill/>
                    <a:ln w="38100">
                      <a:solidFill>
                        <a:schemeClr val="accent2"/>
                      </a:solidFill>
                      <a:round/>
                      <a:headEnd/>
                      <a:tailEnd/>
                    </a:ln>
                    <a:extLst>
                      <a:ext uri="{909E8E84-426E-40dd-AFC4-6F175D3DCCD1}">
                        <a14:hiddenFill xmlns="" xmlns:a14="http://schemas.microsoft.com/office/drawing/2010/main">
                          <a:noFill/>
                        </a14:hiddenFill>
                      </a:ext>
                    </a:extLst>
                  </p:spPr>
                </p:cxnSp>
                <p:cxnSp>
                  <p:nvCxnSpPr>
                    <p:cNvPr id="40060" name="AutoShape 103"/>
                    <p:cNvCxnSpPr>
                      <a:cxnSpLocks noChangeShapeType="1"/>
                    </p:cNvCxnSpPr>
                    <p:nvPr>
                      <p:custDataLst>
                        <p:tags r:id="rId86"/>
                      </p:custDataLst>
                    </p:nvPr>
                  </p:nvCxnSpPr>
                  <p:spPr bwMode="auto">
                    <a:xfrm flipV="1">
                      <a:off x="4944" y="2352"/>
                      <a:ext cx="528" cy="480"/>
                    </a:xfrm>
                    <a:prstGeom prst="curvedConnector3">
                      <a:avLst>
                        <a:gd name="adj1" fmla="val 50000"/>
                      </a:avLst>
                    </a:prstGeom>
                    <a:noFill/>
                    <a:ln w="38100">
                      <a:solidFill>
                        <a:schemeClr val="accent2"/>
                      </a:solidFill>
                      <a:round/>
                      <a:headEnd/>
                      <a:tailEnd/>
                    </a:ln>
                    <a:extLst>
                      <a:ext uri="{909E8E84-426E-40dd-AFC4-6F175D3DCCD1}">
                        <a14:hiddenFill xmlns="" xmlns:a14="http://schemas.microsoft.com/office/drawing/2010/main">
                          <a:noFill/>
                        </a14:hiddenFill>
                      </a:ext>
                    </a:extLst>
                  </p:spPr>
                </p:cxnSp>
              </p:grpSp>
              <p:grpSp>
                <p:nvGrpSpPr>
                  <p:cNvPr id="40056" name="Group 104"/>
                  <p:cNvGrpSpPr>
                    <a:grpSpLocks/>
                  </p:cNvGrpSpPr>
                  <p:nvPr/>
                </p:nvGrpSpPr>
                <p:grpSpPr bwMode="auto">
                  <a:xfrm>
                    <a:off x="3984" y="2352"/>
                    <a:ext cx="1008" cy="480"/>
                    <a:chOff x="4944" y="2352"/>
                    <a:chExt cx="1008" cy="480"/>
                  </a:xfrm>
                </p:grpSpPr>
                <p:cxnSp>
                  <p:nvCxnSpPr>
                    <p:cNvPr id="40057" name="AutoShape 105"/>
                    <p:cNvCxnSpPr>
                      <a:cxnSpLocks noChangeShapeType="1"/>
                    </p:cNvCxnSpPr>
                    <p:nvPr>
                      <p:custDataLst>
                        <p:tags r:id="rId83"/>
                      </p:custDataLst>
                    </p:nvPr>
                  </p:nvCxnSpPr>
                  <p:spPr bwMode="auto">
                    <a:xfrm>
                      <a:off x="5424" y="2352"/>
                      <a:ext cx="528" cy="480"/>
                    </a:xfrm>
                    <a:prstGeom prst="curvedConnector3">
                      <a:avLst>
                        <a:gd name="adj1" fmla="val 50000"/>
                      </a:avLst>
                    </a:prstGeom>
                    <a:noFill/>
                    <a:ln w="38100">
                      <a:solidFill>
                        <a:schemeClr val="accent2"/>
                      </a:solidFill>
                      <a:round/>
                      <a:headEnd/>
                      <a:tailEnd/>
                    </a:ln>
                    <a:extLst>
                      <a:ext uri="{909E8E84-426E-40dd-AFC4-6F175D3DCCD1}">
                        <a14:hiddenFill xmlns="" xmlns:a14="http://schemas.microsoft.com/office/drawing/2010/main">
                          <a:noFill/>
                        </a14:hiddenFill>
                      </a:ext>
                    </a:extLst>
                  </p:spPr>
                </p:cxnSp>
                <p:cxnSp>
                  <p:nvCxnSpPr>
                    <p:cNvPr id="40058" name="AutoShape 106"/>
                    <p:cNvCxnSpPr>
                      <a:cxnSpLocks noChangeShapeType="1"/>
                    </p:cNvCxnSpPr>
                    <p:nvPr>
                      <p:custDataLst>
                        <p:tags r:id="rId84"/>
                      </p:custDataLst>
                    </p:nvPr>
                  </p:nvCxnSpPr>
                  <p:spPr bwMode="auto">
                    <a:xfrm flipV="1">
                      <a:off x="4944" y="2352"/>
                      <a:ext cx="528" cy="480"/>
                    </a:xfrm>
                    <a:prstGeom prst="curvedConnector3">
                      <a:avLst>
                        <a:gd name="adj1" fmla="val 50000"/>
                      </a:avLst>
                    </a:prstGeom>
                    <a:noFill/>
                    <a:ln w="38100">
                      <a:solidFill>
                        <a:schemeClr val="accent2"/>
                      </a:solidFill>
                      <a:round/>
                      <a:headEnd/>
                      <a:tailEnd/>
                    </a:ln>
                    <a:extLst>
                      <a:ext uri="{909E8E84-426E-40dd-AFC4-6F175D3DCCD1}">
                        <a14:hiddenFill xmlns="" xmlns:a14="http://schemas.microsoft.com/office/drawing/2010/main">
                          <a:noFill/>
                        </a14:hiddenFill>
                      </a:ext>
                    </a:extLst>
                  </p:spPr>
                </p:cxnSp>
              </p:grpSp>
            </p:grpSp>
          </p:grpSp>
        </p:grpSp>
        <p:grpSp>
          <p:nvGrpSpPr>
            <p:cNvPr id="40020" name="Group 107"/>
            <p:cNvGrpSpPr>
              <a:grpSpLocks/>
            </p:cNvGrpSpPr>
            <p:nvPr/>
          </p:nvGrpSpPr>
          <p:grpSpPr bwMode="auto">
            <a:xfrm rot="16294">
              <a:off x="502" y="4618"/>
              <a:ext cx="1536" cy="144"/>
              <a:chOff x="3408" y="1968"/>
              <a:chExt cx="2208" cy="144"/>
            </a:xfrm>
          </p:grpSpPr>
          <p:grpSp>
            <p:nvGrpSpPr>
              <p:cNvPr id="40021" name="Group 108"/>
              <p:cNvGrpSpPr>
                <a:grpSpLocks/>
              </p:cNvGrpSpPr>
              <p:nvPr/>
            </p:nvGrpSpPr>
            <p:grpSpPr bwMode="auto">
              <a:xfrm>
                <a:off x="4512" y="1968"/>
                <a:ext cx="1104" cy="144"/>
                <a:chOff x="4032" y="1824"/>
                <a:chExt cx="2160" cy="144"/>
              </a:xfrm>
            </p:grpSpPr>
            <p:grpSp>
              <p:nvGrpSpPr>
                <p:cNvPr id="40037" name="Group 109"/>
                <p:cNvGrpSpPr>
                  <a:grpSpLocks/>
                </p:cNvGrpSpPr>
                <p:nvPr/>
              </p:nvGrpSpPr>
              <p:grpSpPr bwMode="auto">
                <a:xfrm>
                  <a:off x="5088" y="1824"/>
                  <a:ext cx="1104" cy="144"/>
                  <a:chOff x="3984" y="2352"/>
                  <a:chExt cx="1968" cy="480"/>
                </a:xfrm>
              </p:grpSpPr>
              <p:grpSp>
                <p:nvGrpSpPr>
                  <p:cNvPr id="40045" name="Group 110"/>
                  <p:cNvGrpSpPr>
                    <a:grpSpLocks/>
                  </p:cNvGrpSpPr>
                  <p:nvPr/>
                </p:nvGrpSpPr>
                <p:grpSpPr bwMode="auto">
                  <a:xfrm>
                    <a:off x="4944" y="2352"/>
                    <a:ext cx="1008" cy="480"/>
                    <a:chOff x="4944" y="2352"/>
                    <a:chExt cx="1008" cy="480"/>
                  </a:xfrm>
                </p:grpSpPr>
                <p:cxnSp>
                  <p:nvCxnSpPr>
                    <p:cNvPr id="40049" name="AutoShape 111"/>
                    <p:cNvCxnSpPr>
                      <a:cxnSpLocks noChangeShapeType="1"/>
                    </p:cNvCxnSpPr>
                    <p:nvPr>
                      <p:custDataLst>
                        <p:tags r:id="rId81"/>
                      </p:custDataLst>
                    </p:nvPr>
                  </p:nvCxnSpPr>
                  <p:spPr bwMode="auto">
                    <a:xfrm>
                      <a:off x="5424" y="2352"/>
                      <a:ext cx="528" cy="480"/>
                    </a:xfrm>
                    <a:prstGeom prst="curvedConnector3">
                      <a:avLst>
                        <a:gd name="adj1" fmla="val 50000"/>
                      </a:avLst>
                    </a:prstGeom>
                    <a:noFill/>
                    <a:ln w="38100">
                      <a:solidFill>
                        <a:schemeClr val="accent2"/>
                      </a:solidFill>
                      <a:round/>
                      <a:headEnd/>
                      <a:tailEnd/>
                    </a:ln>
                    <a:extLst>
                      <a:ext uri="{909E8E84-426E-40dd-AFC4-6F175D3DCCD1}">
                        <a14:hiddenFill xmlns="" xmlns:a14="http://schemas.microsoft.com/office/drawing/2010/main">
                          <a:noFill/>
                        </a14:hiddenFill>
                      </a:ext>
                    </a:extLst>
                  </p:spPr>
                </p:cxnSp>
                <p:cxnSp>
                  <p:nvCxnSpPr>
                    <p:cNvPr id="40050" name="AutoShape 112"/>
                    <p:cNvCxnSpPr>
                      <a:cxnSpLocks noChangeShapeType="1"/>
                    </p:cNvCxnSpPr>
                    <p:nvPr>
                      <p:custDataLst>
                        <p:tags r:id="rId82"/>
                      </p:custDataLst>
                    </p:nvPr>
                  </p:nvCxnSpPr>
                  <p:spPr bwMode="auto">
                    <a:xfrm flipV="1">
                      <a:off x="4944" y="2352"/>
                      <a:ext cx="528" cy="480"/>
                    </a:xfrm>
                    <a:prstGeom prst="curvedConnector3">
                      <a:avLst>
                        <a:gd name="adj1" fmla="val 50000"/>
                      </a:avLst>
                    </a:prstGeom>
                    <a:noFill/>
                    <a:ln w="38100">
                      <a:solidFill>
                        <a:schemeClr val="accent2"/>
                      </a:solidFill>
                      <a:round/>
                      <a:headEnd/>
                      <a:tailEnd/>
                    </a:ln>
                    <a:extLst>
                      <a:ext uri="{909E8E84-426E-40dd-AFC4-6F175D3DCCD1}">
                        <a14:hiddenFill xmlns="" xmlns:a14="http://schemas.microsoft.com/office/drawing/2010/main">
                          <a:noFill/>
                        </a14:hiddenFill>
                      </a:ext>
                    </a:extLst>
                  </p:spPr>
                </p:cxnSp>
              </p:grpSp>
              <p:grpSp>
                <p:nvGrpSpPr>
                  <p:cNvPr id="40046" name="Group 113"/>
                  <p:cNvGrpSpPr>
                    <a:grpSpLocks/>
                  </p:cNvGrpSpPr>
                  <p:nvPr/>
                </p:nvGrpSpPr>
                <p:grpSpPr bwMode="auto">
                  <a:xfrm>
                    <a:off x="3984" y="2352"/>
                    <a:ext cx="1008" cy="480"/>
                    <a:chOff x="4944" y="2352"/>
                    <a:chExt cx="1008" cy="480"/>
                  </a:xfrm>
                </p:grpSpPr>
                <p:cxnSp>
                  <p:nvCxnSpPr>
                    <p:cNvPr id="40047" name="AutoShape 114"/>
                    <p:cNvCxnSpPr>
                      <a:cxnSpLocks noChangeShapeType="1"/>
                    </p:cNvCxnSpPr>
                    <p:nvPr>
                      <p:custDataLst>
                        <p:tags r:id="rId79"/>
                      </p:custDataLst>
                    </p:nvPr>
                  </p:nvCxnSpPr>
                  <p:spPr bwMode="auto">
                    <a:xfrm>
                      <a:off x="5424" y="2352"/>
                      <a:ext cx="528" cy="480"/>
                    </a:xfrm>
                    <a:prstGeom prst="curvedConnector3">
                      <a:avLst>
                        <a:gd name="adj1" fmla="val 50000"/>
                      </a:avLst>
                    </a:prstGeom>
                    <a:noFill/>
                    <a:ln w="38100">
                      <a:solidFill>
                        <a:schemeClr val="accent2"/>
                      </a:solidFill>
                      <a:round/>
                      <a:headEnd/>
                      <a:tailEnd/>
                    </a:ln>
                    <a:extLst>
                      <a:ext uri="{909E8E84-426E-40dd-AFC4-6F175D3DCCD1}">
                        <a14:hiddenFill xmlns="" xmlns:a14="http://schemas.microsoft.com/office/drawing/2010/main">
                          <a:noFill/>
                        </a14:hiddenFill>
                      </a:ext>
                    </a:extLst>
                  </p:spPr>
                </p:cxnSp>
                <p:cxnSp>
                  <p:nvCxnSpPr>
                    <p:cNvPr id="40048" name="AutoShape 115"/>
                    <p:cNvCxnSpPr>
                      <a:cxnSpLocks noChangeShapeType="1"/>
                    </p:cNvCxnSpPr>
                    <p:nvPr>
                      <p:custDataLst>
                        <p:tags r:id="rId80"/>
                      </p:custDataLst>
                    </p:nvPr>
                  </p:nvCxnSpPr>
                  <p:spPr bwMode="auto">
                    <a:xfrm flipV="1">
                      <a:off x="4944" y="2352"/>
                      <a:ext cx="528" cy="480"/>
                    </a:xfrm>
                    <a:prstGeom prst="curvedConnector3">
                      <a:avLst>
                        <a:gd name="adj1" fmla="val 50000"/>
                      </a:avLst>
                    </a:prstGeom>
                    <a:noFill/>
                    <a:ln w="38100">
                      <a:solidFill>
                        <a:schemeClr val="accent2"/>
                      </a:solidFill>
                      <a:round/>
                      <a:headEnd/>
                      <a:tailEnd/>
                    </a:ln>
                    <a:extLst>
                      <a:ext uri="{909E8E84-426E-40dd-AFC4-6F175D3DCCD1}">
                        <a14:hiddenFill xmlns="" xmlns:a14="http://schemas.microsoft.com/office/drawing/2010/main">
                          <a:noFill/>
                        </a14:hiddenFill>
                      </a:ext>
                    </a:extLst>
                  </p:spPr>
                </p:cxnSp>
              </p:grpSp>
            </p:grpSp>
            <p:grpSp>
              <p:nvGrpSpPr>
                <p:cNvPr id="40038" name="Group 116"/>
                <p:cNvGrpSpPr>
                  <a:grpSpLocks/>
                </p:cNvGrpSpPr>
                <p:nvPr/>
              </p:nvGrpSpPr>
              <p:grpSpPr bwMode="auto">
                <a:xfrm>
                  <a:off x="4032" y="1824"/>
                  <a:ext cx="1104" cy="144"/>
                  <a:chOff x="3984" y="2352"/>
                  <a:chExt cx="1968" cy="480"/>
                </a:xfrm>
              </p:grpSpPr>
              <p:grpSp>
                <p:nvGrpSpPr>
                  <p:cNvPr id="40039" name="Group 117"/>
                  <p:cNvGrpSpPr>
                    <a:grpSpLocks/>
                  </p:cNvGrpSpPr>
                  <p:nvPr/>
                </p:nvGrpSpPr>
                <p:grpSpPr bwMode="auto">
                  <a:xfrm>
                    <a:off x="4944" y="2352"/>
                    <a:ext cx="1008" cy="480"/>
                    <a:chOff x="4944" y="2352"/>
                    <a:chExt cx="1008" cy="480"/>
                  </a:xfrm>
                </p:grpSpPr>
                <p:cxnSp>
                  <p:nvCxnSpPr>
                    <p:cNvPr id="40043" name="AutoShape 118"/>
                    <p:cNvCxnSpPr>
                      <a:cxnSpLocks noChangeShapeType="1"/>
                    </p:cNvCxnSpPr>
                    <p:nvPr>
                      <p:custDataLst>
                        <p:tags r:id="rId77"/>
                      </p:custDataLst>
                    </p:nvPr>
                  </p:nvCxnSpPr>
                  <p:spPr bwMode="auto">
                    <a:xfrm>
                      <a:off x="5424" y="2352"/>
                      <a:ext cx="528" cy="480"/>
                    </a:xfrm>
                    <a:prstGeom prst="curvedConnector3">
                      <a:avLst>
                        <a:gd name="adj1" fmla="val 50000"/>
                      </a:avLst>
                    </a:prstGeom>
                    <a:noFill/>
                    <a:ln w="38100">
                      <a:solidFill>
                        <a:schemeClr val="accent2"/>
                      </a:solidFill>
                      <a:round/>
                      <a:headEnd/>
                      <a:tailEnd/>
                    </a:ln>
                    <a:extLst>
                      <a:ext uri="{909E8E84-426E-40dd-AFC4-6F175D3DCCD1}">
                        <a14:hiddenFill xmlns="" xmlns:a14="http://schemas.microsoft.com/office/drawing/2010/main">
                          <a:noFill/>
                        </a14:hiddenFill>
                      </a:ext>
                    </a:extLst>
                  </p:spPr>
                </p:cxnSp>
                <p:cxnSp>
                  <p:nvCxnSpPr>
                    <p:cNvPr id="40044" name="AutoShape 119"/>
                    <p:cNvCxnSpPr>
                      <a:cxnSpLocks noChangeShapeType="1"/>
                    </p:cNvCxnSpPr>
                    <p:nvPr>
                      <p:custDataLst>
                        <p:tags r:id="rId78"/>
                      </p:custDataLst>
                    </p:nvPr>
                  </p:nvCxnSpPr>
                  <p:spPr bwMode="auto">
                    <a:xfrm flipV="1">
                      <a:off x="4944" y="2352"/>
                      <a:ext cx="528" cy="480"/>
                    </a:xfrm>
                    <a:prstGeom prst="curvedConnector3">
                      <a:avLst>
                        <a:gd name="adj1" fmla="val 50000"/>
                      </a:avLst>
                    </a:prstGeom>
                    <a:noFill/>
                    <a:ln w="38100">
                      <a:solidFill>
                        <a:schemeClr val="accent2"/>
                      </a:solidFill>
                      <a:round/>
                      <a:headEnd/>
                      <a:tailEnd/>
                    </a:ln>
                    <a:extLst>
                      <a:ext uri="{909E8E84-426E-40dd-AFC4-6F175D3DCCD1}">
                        <a14:hiddenFill xmlns="" xmlns:a14="http://schemas.microsoft.com/office/drawing/2010/main">
                          <a:noFill/>
                        </a14:hiddenFill>
                      </a:ext>
                    </a:extLst>
                  </p:spPr>
                </p:cxnSp>
              </p:grpSp>
              <p:grpSp>
                <p:nvGrpSpPr>
                  <p:cNvPr id="40040" name="Group 120"/>
                  <p:cNvGrpSpPr>
                    <a:grpSpLocks/>
                  </p:cNvGrpSpPr>
                  <p:nvPr/>
                </p:nvGrpSpPr>
                <p:grpSpPr bwMode="auto">
                  <a:xfrm>
                    <a:off x="3984" y="2352"/>
                    <a:ext cx="1008" cy="480"/>
                    <a:chOff x="4944" y="2352"/>
                    <a:chExt cx="1008" cy="480"/>
                  </a:xfrm>
                </p:grpSpPr>
                <p:cxnSp>
                  <p:nvCxnSpPr>
                    <p:cNvPr id="40041" name="AutoShape 121"/>
                    <p:cNvCxnSpPr>
                      <a:cxnSpLocks noChangeShapeType="1"/>
                    </p:cNvCxnSpPr>
                    <p:nvPr>
                      <p:custDataLst>
                        <p:tags r:id="rId75"/>
                      </p:custDataLst>
                    </p:nvPr>
                  </p:nvCxnSpPr>
                  <p:spPr bwMode="auto">
                    <a:xfrm>
                      <a:off x="5424" y="2352"/>
                      <a:ext cx="528" cy="480"/>
                    </a:xfrm>
                    <a:prstGeom prst="curvedConnector3">
                      <a:avLst>
                        <a:gd name="adj1" fmla="val 50000"/>
                      </a:avLst>
                    </a:prstGeom>
                    <a:noFill/>
                    <a:ln w="38100">
                      <a:solidFill>
                        <a:schemeClr val="accent2"/>
                      </a:solidFill>
                      <a:round/>
                      <a:headEnd/>
                      <a:tailEnd/>
                    </a:ln>
                    <a:extLst>
                      <a:ext uri="{909E8E84-426E-40dd-AFC4-6F175D3DCCD1}">
                        <a14:hiddenFill xmlns="" xmlns:a14="http://schemas.microsoft.com/office/drawing/2010/main">
                          <a:noFill/>
                        </a14:hiddenFill>
                      </a:ext>
                    </a:extLst>
                  </p:spPr>
                </p:cxnSp>
                <p:cxnSp>
                  <p:nvCxnSpPr>
                    <p:cNvPr id="40042" name="AutoShape 122"/>
                    <p:cNvCxnSpPr>
                      <a:cxnSpLocks noChangeShapeType="1"/>
                    </p:cNvCxnSpPr>
                    <p:nvPr>
                      <p:custDataLst>
                        <p:tags r:id="rId76"/>
                      </p:custDataLst>
                    </p:nvPr>
                  </p:nvCxnSpPr>
                  <p:spPr bwMode="auto">
                    <a:xfrm flipV="1">
                      <a:off x="4944" y="2352"/>
                      <a:ext cx="528" cy="480"/>
                    </a:xfrm>
                    <a:prstGeom prst="curvedConnector3">
                      <a:avLst>
                        <a:gd name="adj1" fmla="val 50000"/>
                      </a:avLst>
                    </a:prstGeom>
                    <a:noFill/>
                    <a:ln w="38100">
                      <a:solidFill>
                        <a:schemeClr val="accent2"/>
                      </a:solidFill>
                      <a:round/>
                      <a:headEnd/>
                      <a:tailEnd/>
                    </a:ln>
                    <a:extLst>
                      <a:ext uri="{909E8E84-426E-40dd-AFC4-6F175D3DCCD1}">
                        <a14:hiddenFill xmlns="" xmlns:a14="http://schemas.microsoft.com/office/drawing/2010/main">
                          <a:noFill/>
                        </a14:hiddenFill>
                      </a:ext>
                    </a:extLst>
                  </p:spPr>
                </p:cxnSp>
              </p:grpSp>
            </p:grpSp>
          </p:grpSp>
          <p:grpSp>
            <p:nvGrpSpPr>
              <p:cNvPr id="40022" name="Group 123"/>
              <p:cNvGrpSpPr>
                <a:grpSpLocks/>
              </p:cNvGrpSpPr>
              <p:nvPr/>
            </p:nvGrpSpPr>
            <p:grpSpPr bwMode="auto">
              <a:xfrm>
                <a:off x="3408" y="1968"/>
                <a:ext cx="1104" cy="144"/>
                <a:chOff x="4032" y="1824"/>
                <a:chExt cx="2160" cy="144"/>
              </a:xfrm>
            </p:grpSpPr>
            <p:grpSp>
              <p:nvGrpSpPr>
                <p:cNvPr id="40023" name="Group 124"/>
                <p:cNvGrpSpPr>
                  <a:grpSpLocks/>
                </p:cNvGrpSpPr>
                <p:nvPr/>
              </p:nvGrpSpPr>
              <p:grpSpPr bwMode="auto">
                <a:xfrm>
                  <a:off x="5088" y="1824"/>
                  <a:ext cx="1104" cy="144"/>
                  <a:chOff x="3984" y="2352"/>
                  <a:chExt cx="1968" cy="480"/>
                </a:xfrm>
              </p:grpSpPr>
              <p:grpSp>
                <p:nvGrpSpPr>
                  <p:cNvPr id="40031" name="Group 125"/>
                  <p:cNvGrpSpPr>
                    <a:grpSpLocks/>
                  </p:cNvGrpSpPr>
                  <p:nvPr/>
                </p:nvGrpSpPr>
                <p:grpSpPr bwMode="auto">
                  <a:xfrm>
                    <a:off x="4944" y="2352"/>
                    <a:ext cx="1008" cy="480"/>
                    <a:chOff x="4944" y="2352"/>
                    <a:chExt cx="1008" cy="480"/>
                  </a:xfrm>
                </p:grpSpPr>
                <p:cxnSp>
                  <p:nvCxnSpPr>
                    <p:cNvPr id="40035" name="AutoShape 126"/>
                    <p:cNvCxnSpPr>
                      <a:cxnSpLocks noChangeShapeType="1"/>
                    </p:cNvCxnSpPr>
                    <p:nvPr>
                      <p:custDataLst>
                        <p:tags r:id="rId73"/>
                      </p:custDataLst>
                    </p:nvPr>
                  </p:nvCxnSpPr>
                  <p:spPr bwMode="auto">
                    <a:xfrm>
                      <a:off x="5424" y="2352"/>
                      <a:ext cx="528" cy="480"/>
                    </a:xfrm>
                    <a:prstGeom prst="curvedConnector3">
                      <a:avLst>
                        <a:gd name="adj1" fmla="val 50000"/>
                      </a:avLst>
                    </a:prstGeom>
                    <a:noFill/>
                    <a:ln w="38100">
                      <a:solidFill>
                        <a:schemeClr val="accent2"/>
                      </a:solidFill>
                      <a:round/>
                      <a:headEnd/>
                      <a:tailEnd/>
                    </a:ln>
                    <a:extLst>
                      <a:ext uri="{909E8E84-426E-40dd-AFC4-6F175D3DCCD1}">
                        <a14:hiddenFill xmlns="" xmlns:a14="http://schemas.microsoft.com/office/drawing/2010/main">
                          <a:noFill/>
                        </a14:hiddenFill>
                      </a:ext>
                    </a:extLst>
                  </p:spPr>
                </p:cxnSp>
                <p:cxnSp>
                  <p:nvCxnSpPr>
                    <p:cNvPr id="40036" name="AutoShape 127"/>
                    <p:cNvCxnSpPr>
                      <a:cxnSpLocks noChangeShapeType="1"/>
                    </p:cNvCxnSpPr>
                    <p:nvPr>
                      <p:custDataLst>
                        <p:tags r:id="rId74"/>
                      </p:custDataLst>
                    </p:nvPr>
                  </p:nvCxnSpPr>
                  <p:spPr bwMode="auto">
                    <a:xfrm flipV="1">
                      <a:off x="4944" y="2352"/>
                      <a:ext cx="528" cy="480"/>
                    </a:xfrm>
                    <a:prstGeom prst="curvedConnector3">
                      <a:avLst>
                        <a:gd name="adj1" fmla="val 50000"/>
                      </a:avLst>
                    </a:prstGeom>
                    <a:noFill/>
                    <a:ln w="38100">
                      <a:solidFill>
                        <a:schemeClr val="accent2"/>
                      </a:solidFill>
                      <a:round/>
                      <a:headEnd/>
                      <a:tailEnd/>
                    </a:ln>
                    <a:extLst>
                      <a:ext uri="{909E8E84-426E-40dd-AFC4-6F175D3DCCD1}">
                        <a14:hiddenFill xmlns="" xmlns:a14="http://schemas.microsoft.com/office/drawing/2010/main">
                          <a:noFill/>
                        </a14:hiddenFill>
                      </a:ext>
                    </a:extLst>
                  </p:spPr>
                </p:cxnSp>
              </p:grpSp>
              <p:grpSp>
                <p:nvGrpSpPr>
                  <p:cNvPr id="40032" name="Group 128"/>
                  <p:cNvGrpSpPr>
                    <a:grpSpLocks/>
                  </p:cNvGrpSpPr>
                  <p:nvPr/>
                </p:nvGrpSpPr>
                <p:grpSpPr bwMode="auto">
                  <a:xfrm>
                    <a:off x="3984" y="2352"/>
                    <a:ext cx="1008" cy="480"/>
                    <a:chOff x="4944" y="2352"/>
                    <a:chExt cx="1008" cy="480"/>
                  </a:xfrm>
                </p:grpSpPr>
                <p:cxnSp>
                  <p:nvCxnSpPr>
                    <p:cNvPr id="40033" name="AutoShape 129"/>
                    <p:cNvCxnSpPr>
                      <a:cxnSpLocks noChangeShapeType="1"/>
                    </p:cNvCxnSpPr>
                    <p:nvPr>
                      <p:custDataLst>
                        <p:tags r:id="rId71"/>
                      </p:custDataLst>
                    </p:nvPr>
                  </p:nvCxnSpPr>
                  <p:spPr bwMode="auto">
                    <a:xfrm>
                      <a:off x="5424" y="2352"/>
                      <a:ext cx="528" cy="480"/>
                    </a:xfrm>
                    <a:prstGeom prst="curvedConnector3">
                      <a:avLst>
                        <a:gd name="adj1" fmla="val 50000"/>
                      </a:avLst>
                    </a:prstGeom>
                    <a:noFill/>
                    <a:ln w="38100">
                      <a:solidFill>
                        <a:schemeClr val="accent2"/>
                      </a:solidFill>
                      <a:round/>
                      <a:headEnd/>
                      <a:tailEnd/>
                    </a:ln>
                    <a:extLst>
                      <a:ext uri="{909E8E84-426E-40dd-AFC4-6F175D3DCCD1}">
                        <a14:hiddenFill xmlns="" xmlns:a14="http://schemas.microsoft.com/office/drawing/2010/main">
                          <a:noFill/>
                        </a14:hiddenFill>
                      </a:ext>
                    </a:extLst>
                  </p:spPr>
                </p:cxnSp>
                <p:cxnSp>
                  <p:nvCxnSpPr>
                    <p:cNvPr id="40034" name="AutoShape 130"/>
                    <p:cNvCxnSpPr>
                      <a:cxnSpLocks noChangeShapeType="1"/>
                    </p:cNvCxnSpPr>
                    <p:nvPr>
                      <p:custDataLst>
                        <p:tags r:id="rId72"/>
                      </p:custDataLst>
                    </p:nvPr>
                  </p:nvCxnSpPr>
                  <p:spPr bwMode="auto">
                    <a:xfrm flipV="1">
                      <a:off x="4944" y="2352"/>
                      <a:ext cx="528" cy="480"/>
                    </a:xfrm>
                    <a:prstGeom prst="curvedConnector3">
                      <a:avLst>
                        <a:gd name="adj1" fmla="val 50000"/>
                      </a:avLst>
                    </a:prstGeom>
                    <a:noFill/>
                    <a:ln w="38100">
                      <a:solidFill>
                        <a:schemeClr val="accent2"/>
                      </a:solidFill>
                      <a:round/>
                      <a:headEnd/>
                      <a:tailEnd/>
                    </a:ln>
                    <a:extLst>
                      <a:ext uri="{909E8E84-426E-40dd-AFC4-6F175D3DCCD1}">
                        <a14:hiddenFill xmlns="" xmlns:a14="http://schemas.microsoft.com/office/drawing/2010/main">
                          <a:noFill/>
                        </a14:hiddenFill>
                      </a:ext>
                    </a:extLst>
                  </p:spPr>
                </p:cxnSp>
              </p:grpSp>
            </p:grpSp>
            <p:grpSp>
              <p:nvGrpSpPr>
                <p:cNvPr id="40024" name="Group 131"/>
                <p:cNvGrpSpPr>
                  <a:grpSpLocks/>
                </p:cNvGrpSpPr>
                <p:nvPr/>
              </p:nvGrpSpPr>
              <p:grpSpPr bwMode="auto">
                <a:xfrm>
                  <a:off x="4032" y="1824"/>
                  <a:ext cx="1104" cy="144"/>
                  <a:chOff x="3984" y="2352"/>
                  <a:chExt cx="1968" cy="480"/>
                </a:xfrm>
              </p:grpSpPr>
              <p:grpSp>
                <p:nvGrpSpPr>
                  <p:cNvPr id="40025" name="Group 132"/>
                  <p:cNvGrpSpPr>
                    <a:grpSpLocks/>
                  </p:cNvGrpSpPr>
                  <p:nvPr/>
                </p:nvGrpSpPr>
                <p:grpSpPr bwMode="auto">
                  <a:xfrm>
                    <a:off x="4944" y="2352"/>
                    <a:ext cx="1008" cy="480"/>
                    <a:chOff x="4944" y="2352"/>
                    <a:chExt cx="1008" cy="480"/>
                  </a:xfrm>
                </p:grpSpPr>
                <p:cxnSp>
                  <p:nvCxnSpPr>
                    <p:cNvPr id="40029" name="AutoShape 133"/>
                    <p:cNvCxnSpPr>
                      <a:cxnSpLocks noChangeShapeType="1"/>
                    </p:cNvCxnSpPr>
                    <p:nvPr>
                      <p:custDataLst>
                        <p:tags r:id="rId69"/>
                      </p:custDataLst>
                    </p:nvPr>
                  </p:nvCxnSpPr>
                  <p:spPr bwMode="auto">
                    <a:xfrm>
                      <a:off x="5424" y="2352"/>
                      <a:ext cx="528" cy="480"/>
                    </a:xfrm>
                    <a:prstGeom prst="curvedConnector3">
                      <a:avLst>
                        <a:gd name="adj1" fmla="val 50000"/>
                      </a:avLst>
                    </a:prstGeom>
                    <a:noFill/>
                    <a:ln w="38100">
                      <a:solidFill>
                        <a:schemeClr val="accent2"/>
                      </a:solidFill>
                      <a:round/>
                      <a:headEnd/>
                      <a:tailEnd/>
                    </a:ln>
                    <a:extLst>
                      <a:ext uri="{909E8E84-426E-40dd-AFC4-6F175D3DCCD1}">
                        <a14:hiddenFill xmlns="" xmlns:a14="http://schemas.microsoft.com/office/drawing/2010/main">
                          <a:noFill/>
                        </a14:hiddenFill>
                      </a:ext>
                    </a:extLst>
                  </p:spPr>
                </p:cxnSp>
                <p:cxnSp>
                  <p:nvCxnSpPr>
                    <p:cNvPr id="40030" name="AutoShape 134"/>
                    <p:cNvCxnSpPr>
                      <a:cxnSpLocks noChangeShapeType="1"/>
                    </p:cNvCxnSpPr>
                    <p:nvPr>
                      <p:custDataLst>
                        <p:tags r:id="rId70"/>
                      </p:custDataLst>
                    </p:nvPr>
                  </p:nvCxnSpPr>
                  <p:spPr bwMode="auto">
                    <a:xfrm flipV="1">
                      <a:off x="4944" y="2352"/>
                      <a:ext cx="528" cy="480"/>
                    </a:xfrm>
                    <a:prstGeom prst="curvedConnector3">
                      <a:avLst>
                        <a:gd name="adj1" fmla="val 50000"/>
                      </a:avLst>
                    </a:prstGeom>
                    <a:noFill/>
                    <a:ln w="38100">
                      <a:solidFill>
                        <a:schemeClr val="accent2"/>
                      </a:solidFill>
                      <a:round/>
                      <a:headEnd/>
                      <a:tailEnd/>
                    </a:ln>
                    <a:extLst>
                      <a:ext uri="{909E8E84-426E-40dd-AFC4-6F175D3DCCD1}">
                        <a14:hiddenFill xmlns="" xmlns:a14="http://schemas.microsoft.com/office/drawing/2010/main">
                          <a:noFill/>
                        </a14:hiddenFill>
                      </a:ext>
                    </a:extLst>
                  </p:spPr>
                </p:cxnSp>
              </p:grpSp>
              <p:grpSp>
                <p:nvGrpSpPr>
                  <p:cNvPr id="40026" name="Group 135"/>
                  <p:cNvGrpSpPr>
                    <a:grpSpLocks/>
                  </p:cNvGrpSpPr>
                  <p:nvPr/>
                </p:nvGrpSpPr>
                <p:grpSpPr bwMode="auto">
                  <a:xfrm>
                    <a:off x="3984" y="2352"/>
                    <a:ext cx="1008" cy="480"/>
                    <a:chOff x="4944" y="2352"/>
                    <a:chExt cx="1008" cy="480"/>
                  </a:xfrm>
                </p:grpSpPr>
                <p:cxnSp>
                  <p:nvCxnSpPr>
                    <p:cNvPr id="40027" name="AutoShape 136"/>
                    <p:cNvCxnSpPr>
                      <a:cxnSpLocks noChangeShapeType="1"/>
                    </p:cNvCxnSpPr>
                    <p:nvPr>
                      <p:custDataLst>
                        <p:tags r:id="rId67"/>
                      </p:custDataLst>
                    </p:nvPr>
                  </p:nvCxnSpPr>
                  <p:spPr bwMode="auto">
                    <a:xfrm>
                      <a:off x="5424" y="2352"/>
                      <a:ext cx="528" cy="480"/>
                    </a:xfrm>
                    <a:prstGeom prst="curvedConnector3">
                      <a:avLst>
                        <a:gd name="adj1" fmla="val 50000"/>
                      </a:avLst>
                    </a:prstGeom>
                    <a:noFill/>
                    <a:ln w="38100">
                      <a:solidFill>
                        <a:schemeClr val="accent2"/>
                      </a:solidFill>
                      <a:round/>
                      <a:headEnd/>
                      <a:tailEnd/>
                    </a:ln>
                    <a:extLst>
                      <a:ext uri="{909E8E84-426E-40dd-AFC4-6F175D3DCCD1}">
                        <a14:hiddenFill xmlns="" xmlns:a14="http://schemas.microsoft.com/office/drawing/2010/main">
                          <a:noFill/>
                        </a14:hiddenFill>
                      </a:ext>
                    </a:extLst>
                  </p:spPr>
                </p:cxnSp>
                <p:cxnSp>
                  <p:nvCxnSpPr>
                    <p:cNvPr id="40028" name="AutoShape 137"/>
                    <p:cNvCxnSpPr>
                      <a:cxnSpLocks noChangeShapeType="1"/>
                    </p:cNvCxnSpPr>
                    <p:nvPr>
                      <p:custDataLst>
                        <p:tags r:id="rId68"/>
                      </p:custDataLst>
                    </p:nvPr>
                  </p:nvCxnSpPr>
                  <p:spPr bwMode="auto">
                    <a:xfrm flipV="1">
                      <a:off x="4944" y="2352"/>
                      <a:ext cx="528" cy="480"/>
                    </a:xfrm>
                    <a:prstGeom prst="curvedConnector3">
                      <a:avLst>
                        <a:gd name="adj1" fmla="val 50000"/>
                      </a:avLst>
                    </a:prstGeom>
                    <a:noFill/>
                    <a:ln w="38100">
                      <a:solidFill>
                        <a:schemeClr val="accent2"/>
                      </a:solidFill>
                      <a:round/>
                      <a:headEnd/>
                      <a:tailEnd/>
                    </a:ln>
                    <a:extLst>
                      <a:ext uri="{909E8E84-426E-40dd-AFC4-6F175D3DCCD1}">
                        <a14:hiddenFill xmlns="" xmlns:a14="http://schemas.microsoft.com/office/drawing/2010/main">
                          <a:noFill/>
                        </a14:hiddenFill>
                      </a:ext>
                    </a:extLst>
                  </p:spPr>
                </p:cxnSp>
              </p:grpSp>
            </p:grpSp>
          </p:grpSp>
        </p:grpSp>
      </p:grpSp>
      <p:sp>
        <p:nvSpPr>
          <p:cNvPr id="39939" name="Rectangle 2"/>
          <p:cNvSpPr>
            <a:spLocks noGrp="1" noChangeArrowheads="1"/>
          </p:cNvSpPr>
          <p:nvPr>
            <p:ph type="title"/>
            <p:custDataLst>
              <p:tags r:id="rId2"/>
            </p:custDataLst>
          </p:nvPr>
        </p:nvSpPr>
        <p:spPr>
          <a:xfrm>
            <a:off x="622080" y="0"/>
            <a:ext cx="7807680" cy="1143480"/>
          </a:xfrm>
        </p:spPr>
        <p:txBody>
          <a:bodyPr/>
          <a:lstStyle/>
          <a:p>
            <a:r>
              <a:rPr lang="en-US" dirty="0"/>
              <a:t>Electromagnetic Radiation</a:t>
            </a:r>
          </a:p>
        </p:txBody>
      </p:sp>
      <p:sp>
        <p:nvSpPr>
          <p:cNvPr id="173060" name="Rectangle 4"/>
          <p:cNvSpPr>
            <a:spLocks noChangeArrowheads="1"/>
          </p:cNvSpPr>
          <p:nvPr>
            <p:custDataLst>
              <p:tags r:id="rId3"/>
            </p:custDataLst>
          </p:nvPr>
        </p:nvSpPr>
        <p:spPr bwMode="auto">
          <a:xfrm>
            <a:off x="168869" y="1143480"/>
            <a:ext cx="8746531" cy="542997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82945" tIns="41473" rIns="82945" bIns="41473"/>
          <a:lstStyle/>
          <a:p>
            <a:pPr marL="311045" indent="-311045">
              <a:lnSpc>
                <a:spcPct val="85000"/>
              </a:lnSpc>
              <a:spcBef>
                <a:spcPct val="20000"/>
              </a:spcBef>
              <a:buClr>
                <a:schemeClr val="accent2"/>
              </a:buClr>
              <a:buSzPct val="75000"/>
            </a:pPr>
            <a:r>
              <a:rPr lang="en-US" dirty="0">
                <a:solidFill>
                  <a:srgbClr val="FFFFFF"/>
                </a:solidFill>
              </a:rPr>
              <a:t>	</a:t>
            </a:r>
            <a:r>
              <a:rPr lang="en-US" sz="2400" b="1" dirty="0">
                <a:solidFill>
                  <a:srgbClr val="FFFFFF"/>
                </a:solidFill>
                <a:latin typeface="+mj-lt"/>
              </a:rPr>
              <a:t>Oscillating waves have certain properties:</a:t>
            </a:r>
          </a:p>
          <a:p>
            <a:pPr marL="673930" lvl="1" indent="-259204">
              <a:lnSpc>
                <a:spcPct val="85000"/>
              </a:lnSpc>
              <a:spcBef>
                <a:spcPct val="20000"/>
              </a:spcBef>
              <a:buClr>
                <a:schemeClr val="accent2"/>
              </a:buClr>
              <a:buSzPct val="75000"/>
            </a:pPr>
            <a:r>
              <a:rPr lang="en-US" sz="2400" b="1" dirty="0">
                <a:solidFill>
                  <a:srgbClr val="FFFFFF"/>
                </a:solidFill>
                <a:latin typeface="+mj-lt"/>
              </a:rPr>
              <a:t>	</a:t>
            </a:r>
            <a:r>
              <a:rPr lang="en-US" sz="2400" b="1" dirty="0">
                <a:solidFill>
                  <a:srgbClr val="FFFF00"/>
                </a:solidFill>
                <a:latin typeface="+mj-lt"/>
              </a:rPr>
              <a:t>Wavelength</a:t>
            </a:r>
            <a:r>
              <a:rPr lang="en-US" sz="2400" b="1" dirty="0">
                <a:solidFill>
                  <a:srgbClr val="FFFFFF"/>
                </a:solidFill>
                <a:latin typeface="+mj-lt"/>
              </a:rPr>
              <a:t> (</a:t>
            </a:r>
            <a:r>
              <a:rPr lang="en-US" sz="2400" b="1" dirty="0">
                <a:solidFill>
                  <a:srgbClr val="FFFFFF"/>
                </a:solidFill>
                <a:latin typeface="Symbol" panose="05050102010706020507" pitchFamily="18" charset="2"/>
              </a:rPr>
              <a:t>l</a:t>
            </a:r>
            <a:r>
              <a:rPr lang="en-US" sz="2400" b="1" dirty="0">
                <a:solidFill>
                  <a:srgbClr val="FFFFFF"/>
                </a:solidFill>
                <a:latin typeface="+mj-lt"/>
              </a:rPr>
              <a:t>) – the length over which the wave repeats in pattern (meters).</a:t>
            </a:r>
          </a:p>
          <a:p>
            <a:pPr marL="673930" lvl="1" indent="-259204">
              <a:lnSpc>
                <a:spcPct val="85000"/>
              </a:lnSpc>
              <a:spcBef>
                <a:spcPct val="20000"/>
              </a:spcBef>
              <a:buClr>
                <a:schemeClr val="accent2"/>
              </a:buClr>
              <a:buSzPct val="75000"/>
            </a:pPr>
            <a:r>
              <a:rPr lang="en-US" sz="2400" b="1" dirty="0">
                <a:solidFill>
                  <a:srgbClr val="FF3300"/>
                </a:solidFill>
                <a:latin typeface="+mj-lt"/>
              </a:rPr>
              <a:t>	</a:t>
            </a:r>
            <a:r>
              <a:rPr lang="en-US" sz="2400" b="1" dirty="0">
                <a:solidFill>
                  <a:srgbClr val="FFFF00"/>
                </a:solidFill>
                <a:latin typeface="+mj-lt"/>
              </a:rPr>
              <a:t>Frequency</a:t>
            </a:r>
            <a:r>
              <a:rPr lang="en-US" sz="2400" b="1" dirty="0">
                <a:solidFill>
                  <a:srgbClr val="FFFFFF"/>
                </a:solidFill>
                <a:latin typeface="+mj-lt"/>
              </a:rPr>
              <a:t> (f) – how often the wave repeats itself (cycles per second).</a:t>
            </a:r>
          </a:p>
          <a:p>
            <a:pPr marL="311045" indent="-311045">
              <a:lnSpc>
                <a:spcPct val="85000"/>
              </a:lnSpc>
              <a:spcBef>
                <a:spcPct val="20000"/>
              </a:spcBef>
              <a:buClr>
                <a:schemeClr val="accent2"/>
              </a:buClr>
              <a:buSzPct val="75000"/>
            </a:pPr>
            <a:r>
              <a:rPr lang="en-US" sz="2400" b="1" dirty="0">
                <a:solidFill>
                  <a:srgbClr val="FFFFFF"/>
                </a:solidFill>
                <a:latin typeface="+mj-lt"/>
              </a:rPr>
              <a:t>	</a:t>
            </a:r>
            <a:r>
              <a:rPr lang="en-US" sz="2400" b="1" dirty="0">
                <a:solidFill>
                  <a:srgbClr val="FFFF00"/>
                </a:solidFill>
                <a:latin typeface="+mj-lt"/>
              </a:rPr>
              <a:t>Speed</a:t>
            </a:r>
            <a:r>
              <a:rPr lang="en-US" sz="2400" b="1" dirty="0">
                <a:solidFill>
                  <a:srgbClr val="000000"/>
                </a:solidFill>
                <a:latin typeface="+mj-lt"/>
              </a:rPr>
              <a:t> </a:t>
            </a:r>
            <a:r>
              <a:rPr lang="en-US" sz="2400" b="1" dirty="0">
                <a:solidFill>
                  <a:srgbClr val="FFFFFF"/>
                </a:solidFill>
                <a:latin typeface="+mj-lt"/>
              </a:rPr>
              <a:t>= wavelength x frequency.</a:t>
            </a:r>
          </a:p>
          <a:p>
            <a:pPr marL="311045" indent="-311045">
              <a:lnSpc>
                <a:spcPct val="85000"/>
              </a:lnSpc>
              <a:spcBef>
                <a:spcPct val="20000"/>
              </a:spcBef>
              <a:buClr>
                <a:schemeClr val="accent2"/>
              </a:buClr>
              <a:buSzPct val="75000"/>
            </a:pPr>
            <a:r>
              <a:rPr lang="en-US" sz="2400" b="1" dirty="0">
                <a:solidFill>
                  <a:srgbClr val="FFFFFF"/>
                </a:solidFill>
                <a:latin typeface="+mj-lt"/>
              </a:rPr>
              <a:t>	For light in a vacuum, this speed is constant (</a:t>
            </a:r>
            <a:r>
              <a:rPr lang="en-US" sz="2400" b="1" dirty="0">
                <a:solidFill>
                  <a:srgbClr val="FFFF00"/>
                </a:solidFill>
                <a:latin typeface="+mj-lt"/>
              </a:rPr>
              <a:t>c = </a:t>
            </a:r>
            <a:r>
              <a:rPr lang="en-US" sz="2400" b="1" dirty="0">
                <a:solidFill>
                  <a:srgbClr val="FFFF00"/>
                </a:solidFill>
                <a:latin typeface="Symbol" panose="05050102010706020507" pitchFamily="18" charset="2"/>
              </a:rPr>
              <a:t>l</a:t>
            </a:r>
            <a:r>
              <a:rPr lang="en-US" sz="2400" b="1" dirty="0">
                <a:solidFill>
                  <a:srgbClr val="FFFF00"/>
                </a:solidFill>
                <a:latin typeface="+mj-lt"/>
              </a:rPr>
              <a:t>f = 3 x 10</a:t>
            </a:r>
            <a:r>
              <a:rPr lang="en-US" sz="2400" b="1" baseline="30000" dirty="0">
                <a:solidFill>
                  <a:srgbClr val="FFFF00"/>
                </a:solidFill>
                <a:latin typeface="+mj-lt"/>
              </a:rPr>
              <a:t>8</a:t>
            </a:r>
            <a:r>
              <a:rPr lang="en-US" sz="2400" b="1" dirty="0">
                <a:solidFill>
                  <a:srgbClr val="FFFF00"/>
                </a:solidFill>
                <a:latin typeface="+mj-lt"/>
              </a:rPr>
              <a:t> m/s</a:t>
            </a:r>
            <a:r>
              <a:rPr lang="en-US" sz="2400" b="1" dirty="0">
                <a:solidFill>
                  <a:srgbClr val="FFFFFF"/>
                </a:solidFill>
                <a:latin typeface="+mj-lt"/>
              </a:rPr>
              <a:t>).</a:t>
            </a:r>
            <a:r>
              <a:rPr lang="en-US" sz="2400" b="1" dirty="0">
                <a:solidFill>
                  <a:srgbClr val="000000"/>
                </a:solidFill>
                <a:latin typeface="+mj-lt"/>
              </a:rPr>
              <a:t>  </a:t>
            </a:r>
          </a:p>
        </p:txBody>
      </p:sp>
      <p:grpSp>
        <p:nvGrpSpPr>
          <p:cNvPr id="5195" name="Group 75"/>
          <p:cNvGrpSpPr>
            <a:grpSpLocks/>
          </p:cNvGrpSpPr>
          <p:nvPr>
            <p:custDataLst>
              <p:tags r:id="rId4"/>
            </p:custDataLst>
          </p:nvPr>
        </p:nvGrpSpPr>
        <p:grpSpPr bwMode="auto">
          <a:xfrm>
            <a:off x="-5502241" y="4283010"/>
            <a:ext cx="6431041" cy="228984"/>
            <a:chOff x="778" y="3263"/>
            <a:chExt cx="4466" cy="159"/>
          </a:xfrm>
        </p:grpSpPr>
        <p:grpSp>
          <p:nvGrpSpPr>
            <p:cNvPr id="39988" name="Group 8"/>
            <p:cNvGrpSpPr>
              <a:grpSpLocks/>
            </p:cNvGrpSpPr>
            <p:nvPr/>
          </p:nvGrpSpPr>
          <p:grpSpPr bwMode="auto">
            <a:xfrm rot="6292">
              <a:off x="4047" y="3278"/>
              <a:ext cx="1104" cy="144"/>
              <a:chOff x="3984" y="2352"/>
              <a:chExt cx="1968" cy="480"/>
            </a:xfrm>
          </p:grpSpPr>
          <p:grpSp>
            <p:nvGrpSpPr>
              <p:cNvPr id="40011" name="Group 9"/>
              <p:cNvGrpSpPr>
                <a:grpSpLocks/>
              </p:cNvGrpSpPr>
              <p:nvPr/>
            </p:nvGrpSpPr>
            <p:grpSpPr bwMode="auto">
              <a:xfrm>
                <a:off x="4944" y="2352"/>
                <a:ext cx="1008" cy="480"/>
                <a:chOff x="4944" y="2352"/>
                <a:chExt cx="1008" cy="480"/>
              </a:xfrm>
            </p:grpSpPr>
            <p:cxnSp>
              <p:nvCxnSpPr>
                <p:cNvPr id="40015" name="AutoShape 10"/>
                <p:cNvCxnSpPr>
                  <a:cxnSpLocks noChangeShapeType="1"/>
                </p:cNvCxnSpPr>
                <p:nvPr>
                  <p:custDataLst>
                    <p:tags r:id="rId64"/>
                  </p:custDataLst>
                </p:nvPr>
              </p:nvCxnSpPr>
              <p:spPr bwMode="auto">
                <a:xfrm>
                  <a:off x="5424" y="2352"/>
                  <a:ext cx="528" cy="480"/>
                </a:xfrm>
                <a:prstGeom prst="curvedConnector3">
                  <a:avLst>
                    <a:gd name="adj1" fmla="val 50000"/>
                  </a:avLst>
                </a:prstGeom>
                <a:noFill/>
                <a:ln w="38100">
                  <a:solidFill>
                    <a:srgbClr val="FF3300"/>
                  </a:solidFill>
                  <a:round/>
                  <a:headEnd/>
                  <a:tailEnd/>
                </a:ln>
                <a:extLst>
                  <a:ext uri="{909E8E84-426E-40dd-AFC4-6F175D3DCCD1}">
                    <a14:hiddenFill xmlns="" xmlns:a14="http://schemas.microsoft.com/office/drawing/2010/main">
                      <a:noFill/>
                    </a14:hiddenFill>
                  </a:ext>
                </a:extLst>
              </p:spPr>
            </p:cxnSp>
            <p:cxnSp>
              <p:nvCxnSpPr>
                <p:cNvPr id="40016" name="AutoShape 11"/>
                <p:cNvCxnSpPr>
                  <a:cxnSpLocks noChangeShapeType="1"/>
                </p:cNvCxnSpPr>
                <p:nvPr>
                  <p:custDataLst>
                    <p:tags r:id="rId65"/>
                  </p:custDataLst>
                </p:nvPr>
              </p:nvCxnSpPr>
              <p:spPr bwMode="auto">
                <a:xfrm flipV="1">
                  <a:off x="4944" y="2352"/>
                  <a:ext cx="528" cy="480"/>
                </a:xfrm>
                <a:prstGeom prst="curvedConnector3">
                  <a:avLst>
                    <a:gd name="adj1" fmla="val 50000"/>
                  </a:avLst>
                </a:prstGeom>
                <a:noFill/>
                <a:ln w="38100">
                  <a:solidFill>
                    <a:srgbClr val="FF3300"/>
                  </a:solidFill>
                  <a:round/>
                  <a:headEnd/>
                  <a:tailEnd/>
                </a:ln>
                <a:extLst>
                  <a:ext uri="{909E8E84-426E-40dd-AFC4-6F175D3DCCD1}">
                    <a14:hiddenFill xmlns="" xmlns:a14="http://schemas.microsoft.com/office/drawing/2010/main">
                      <a:noFill/>
                    </a14:hiddenFill>
                  </a:ext>
                </a:extLst>
              </p:spPr>
            </p:cxnSp>
          </p:grpSp>
          <p:grpSp>
            <p:nvGrpSpPr>
              <p:cNvPr id="40012" name="Group 12"/>
              <p:cNvGrpSpPr>
                <a:grpSpLocks/>
              </p:cNvGrpSpPr>
              <p:nvPr/>
            </p:nvGrpSpPr>
            <p:grpSpPr bwMode="auto">
              <a:xfrm>
                <a:off x="3984" y="2352"/>
                <a:ext cx="1008" cy="480"/>
                <a:chOff x="4944" y="2352"/>
                <a:chExt cx="1008" cy="480"/>
              </a:xfrm>
            </p:grpSpPr>
            <p:cxnSp>
              <p:nvCxnSpPr>
                <p:cNvPr id="40013" name="AutoShape 13"/>
                <p:cNvCxnSpPr>
                  <a:cxnSpLocks noChangeShapeType="1"/>
                </p:cNvCxnSpPr>
                <p:nvPr>
                  <p:custDataLst>
                    <p:tags r:id="rId62"/>
                  </p:custDataLst>
                </p:nvPr>
              </p:nvCxnSpPr>
              <p:spPr bwMode="auto">
                <a:xfrm>
                  <a:off x="5424" y="2352"/>
                  <a:ext cx="528" cy="480"/>
                </a:xfrm>
                <a:prstGeom prst="curvedConnector3">
                  <a:avLst>
                    <a:gd name="adj1" fmla="val 50000"/>
                  </a:avLst>
                </a:prstGeom>
                <a:noFill/>
                <a:ln w="38100">
                  <a:solidFill>
                    <a:srgbClr val="FF3300"/>
                  </a:solidFill>
                  <a:round/>
                  <a:headEnd/>
                  <a:tailEnd/>
                </a:ln>
                <a:extLst>
                  <a:ext uri="{909E8E84-426E-40dd-AFC4-6F175D3DCCD1}">
                    <a14:hiddenFill xmlns="" xmlns:a14="http://schemas.microsoft.com/office/drawing/2010/main">
                      <a:noFill/>
                    </a14:hiddenFill>
                  </a:ext>
                </a:extLst>
              </p:spPr>
            </p:cxnSp>
            <p:cxnSp>
              <p:nvCxnSpPr>
                <p:cNvPr id="40014" name="AutoShape 14"/>
                <p:cNvCxnSpPr>
                  <a:cxnSpLocks noChangeShapeType="1"/>
                </p:cNvCxnSpPr>
                <p:nvPr>
                  <p:custDataLst>
                    <p:tags r:id="rId63"/>
                  </p:custDataLst>
                </p:nvPr>
              </p:nvCxnSpPr>
              <p:spPr bwMode="auto">
                <a:xfrm flipV="1">
                  <a:off x="4944" y="2352"/>
                  <a:ext cx="528" cy="480"/>
                </a:xfrm>
                <a:prstGeom prst="curvedConnector3">
                  <a:avLst>
                    <a:gd name="adj1" fmla="val 50000"/>
                  </a:avLst>
                </a:prstGeom>
                <a:noFill/>
                <a:ln w="38100">
                  <a:solidFill>
                    <a:srgbClr val="FF3300"/>
                  </a:solidFill>
                  <a:round/>
                  <a:headEnd/>
                  <a:tailEnd/>
                </a:ln>
                <a:extLst>
                  <a:ext uri="{909E8E84-426E-40dd-AFC4-6F175D3DCCD1}">
                    <a14:hiddenFill xmlns="" xmlns:a14="http://schemas.microsoft.com/office/drawing/2010/main">
                      <a:noFill/>
                    </a14:hiddenFill>
                  </a:ext>
                </a:extLst>
              </p:spPr>
            </p:cxnSp>
          </p:grpSp>
        </p:grpSp>
        <p:sp>
          <p:nvSpPr>
            <p:cNvPr id="39989" name="Line 15"/>
            <p:cNvSpPr>
              <a:spLocks noChangeShapeType="1"/>
            </p:cNvSpPr>
            <p:nvPr>
              <p:custDataLst>
                <p:tags r:id="rId49"/>
              </p:custDataLst>
            </p:nvPr>
          </p:nvSpPr>
          <p:spPr bwMode="auto">
            <a:xfrm rot="6292">
              <a:off x="5148" y="3410"/>
              <a:ext cx="96" cy="0"/>
            </a:xfrm>
            <a:prstGeom prst="line">
              <a:avLst/>
            </a:prstGeom>
            <a:noFill/>
            <a:ln w="28575">
              <a:solidFill>
                <a:srgbClr val="FF3300"/>
              </a:solidFill>
              <a:round/>
              <a:headEnd/>
              <a:tailEnd type="triangle" w="lg" len="lg"/>
            </a:ln>
            <a:extLst>
              <a:ext uri="{909E8E84-426E-40dd-AFC4-6F175D3DCCD1}">
                <a14:hiddenFill xmlns="" xmlns:a14="http://schemas.microsoft.com/office/drawing/2010/main">
                  <a:noFill/>
                </a14:hiddenFill>
              </a:ext>
            </a:extLst>
          </p:spPr>
          <p:txBody>
            <a:bodyPr/>
            <a:lstStyle/>
            <a:p>
              <a:endParaRPr lang="en-US"/>
            </a:p>
          </p:txBody>
        </p:sp>
        <p:grpSp>
          <p:nvGrpSpPr>
            <p:cNvPr id="39990" name="Group 51"/>
            <p:cNvGrpSpPr>
              <a:grpSpLocks/>
            </p:cNvGrpSpPr>
            <p:nvPr/>
          </p:nvGrpSpPr>
          <p:grpSpPr bwMode="auto">
            <a:xfrm rot="6292">
              <a:off x="778" y="3263"/>
              <a:ext cx="1104" cy="144"/>
              <a:chOff x="3984" y="2352"/>
              <a:chExt cx="1968" cy="480"/>
            </a:xfrm>
          </p:grpSpPr>
          <p:grpSp>
            <p:nvGrpSpPr>
              <p:cNvPr id="40005" name="Group 52"/>
              <p:cNvGrpSpPr>
                <a:grpSpLocks/>
              </p:cNvGrpSpPr>
              <p:nvPr/>
            </p:nvGrpSpPr>
            <p:grpSpPr bwMode="auto">
              <a:xfrm>
                <a:off x="4944" y="2352"/>
                <a:ext cx="1008" cy="480"/>
                <a:chOff x="4944" y="2352"/>
                <a:chExt cx="1008" cy="480"/>
              </a:xfrm>
            </p:grpSpPr>
            <p:cxnSp>
              <p:nvCxnSpPr>
                <p:cNvPr id="40009" name="AutoShape 53"/>
                <p:cNvCxnSpPr>
                  <a:cxnSpLocks noChangeShapeType="1"/>
                </p:cNvCxnSpPr>
                <p:nvPr>
                  <p:custDataLst>
                    <p:tags r:id="rId60"/>
                  </p:custDataLst>
                </p:nvPr>
              </p:nvCxnSpPr>
              <p:spPr bwMode="auto">
                <a:xfrm>
                  <a:off x="5424" y="2352"/>
                  <a:ext cx="528" cy="480"/>
                </a:xfrm>
                <a:prstGeom prst="curvedConnector3">
                  <a:avLst>
                    <a:gd name="adj1" fmla="val 50000"/>
                  </a:avLst>
                </a:prstGeom>
                <a:noFill/>
                <a:ln w="38100">
                  <a:solidFill>
                    <a:srgbClr val="FF3300"/>
                  </a:solidFill>
                  <a:round/>
                  <a:headEnd/>
                  <a:tailEnd/>
                </a:ln>
                <a:extLst>
                  <a:ext uri="{909E8E84-426E-40dd-AFC4-6F175D3DCCD1}">
                    <a14:hiddenFill xmlns="" xmlns:a14="http://schemas.microsoft.com/office/drawing/2010/main">
                      <a:noFill/>
                    </a14:hiddenFill>
                  </a:ext>
                </a:extLst>
              </p:spPr>
            </p:cxnSp>
            <p:cxnSp>
              <p:nvCxnSpPr>
                <p:cNvPr id="40010" name="AutoShape 54"/>
                <p:cNvCxnSpPr>
                  <a:cxnSpLocks noChangeShapeType="1"/>
                </p:cNvCxnSpPr>
                <p:nvPr>
                  <p:custDataLst>
                    <p:tags r:id="rId61"/>
                  </p:custDataLst>
                </p:nvPr>
              </p:nvCxnSpPr>
              <p:spPr bwMode="auto">
                <a:xfrm flipV="1">
                  <a:off x="4944" y="2352"/>
                  <a:ext cx="528" cy="480"/>
                </a:xfrm>
                <a:prstGeom prst="curvedConnector3">
                  <a:avLst>
                    <a:gd name="adj1" fmla="val 50000"/>
                  </a:avLst>
                </a:prstGeom>
                <a:noFill/>
                <a:ln w="38100">
                  <a:solidFill>
                    <a:srgbClr val="FF3300"/>
                  </a:solidFill>
                  <a:round/>
                  <a:headEnd/>
                  <a:tailEnd/>
                </a:ln>
                <a:extLst>
                  <a:ext uri="{909E8E84-426E-40dd-AFC4-6F175D3DCCD1}">
                    <a14:hiddenFill xmlns="" xmlns:a14="http://schemas.microsoft.com/office/drawing/2010/main">
                      <a:noFill/>
                    </a14:hiddenFill>
                  </a:ext>
                </a:extLst>
              </p:spPr>
            </p:cxnSp>
          </p:grpSp>
          <p:grpSp>
            <p:nvGrpSpPr>
              <p:cNvPr id="40006" name="Group 55"/>
              <p:cNvGrpSpPr>
                <a:grpSpLocks/>
              </p:cNvGrpSpPr>
              <p:nvPr/>
            </p:nvGrpSpPr>
            <p:grpSpPr bwMode="auto">
              <a:xfrm>
                <a:off x="3984" y="2352"/>
                <a:ext cx="1008" cy="480"/>
                <a:chOff x="4944" y="2352"/>
                <a:chExt cx="1008" cy="480"/>
              </a:xfrm>
            </p:grpSpPr>
            <p:cxnSp>
              <p:nvCxnSpPr>
                <p:cNvPr id="40007" name="AutoShape 56"/>
                <p:cNvCxnSpPr>
                  <a:cxnSpLocks noChangeShapeType="1"/>
                </p:cNvCxnSpPr>
                <p:nvPr>
                  <p:custDataLst>
                    <p:tags r:id="rId58"/>
                  </p:custDataLst>
                </p:nvPr>
              </p:nvCxnSpPr>
              <p:spPr bwMode="auto">
                <a:xfrm>
                  <a:off x="5424" y="2352"/>
                  <a:ext cx="528" cy="480"/>
                </a:xfrm>
                <a:prstGeom prst="curvedConnector3">
                  <a:avLst>
                    <a:gd name="adj1" fmla="val 50000"/>
                  </a:avLst>
                </a:prstGeom>
                <a:noFill/>
                <a:ln w="38100">
                  <a:solidFill>
                    <a:srgbClr val="FF3300"/>
                  </a:solidFill>
                  <a:round/>
                  <a:headEnd/>
                  <a:tailEnd/>
                </a:ln>
                <a:extLst>
                  <a:ext uri="{909E8E84-426E-40dd-AFC4-6F175D3DCCD1}">
                    <a14:hiddenFill xmlns="" xmlns:a14="http://schemas.microsoft.com/office/drawing/2010/main">
                      <a:noFill/>
                    </a14:hiddenFill>
                  </a:ext>
                </a:extLst>
              </p:spPr>
            </p:cxnSp>
            <p:cxnSp>
              <p:nvCxnSpPr>
                <p:cNvPr id="40008" name="AutoShape 57"/>
                <p:cNvCxnSpPr>
                  <a:cxnSpLocks noChangeShapeType="1"/>
                </p:cNvCxnSpPr>
                <p:nvPr>
                  <p:custDataLst>
                    <p:tags r:id="rId59"/>
                  </p:custDataLst>
                </p:nvPr>
              </p:nvCxnSpPr>
              <p:spPr bwMode="auto">
                <a:xfrm flipV="1">
                  <a:off x="4944" y="2352"/>
                  <a:ext cx="528" cy="480"/>
                </a:xfrm>
                <a:prstGeom prst="curvedConnector3">
                  <a:avLst>
                    <a:gd name="adj1" fmla="val 50000"/>
                  </a:avLst>
                </a:prstGeom>
                <a:noFill/>
                <a:ln w="38100">
                  <a:solidFill>
                    <a:srgbClr val="FF3300"/>
                  </a:solidFill>
                  <a:round/>
                  <a:headEnd/>
                  <a:tailEnd/>
                </a:ln>
                <a:extLst>
                  <a:ext uri="{909E8E84-426E-40dd-AFC4-6F175D3DCCD1}">
                    <a14:hiddenFill xmlns="" xmlns:a14="http://schemas.microsoft.com/office/drawing/2010/main">
                      <a:noFill/>
                    </a14:hiddenFill>
                  </a:ext>
                </a:extLst>
              </p:spPr>
            </p:cxnSp>
          </p:grpSp>
        </p:grpSp>
        <p:grpSp>
          <p:nvGrpSpPr>
            <p:cNvPr id="39991" name="Group 58"/>
            <p:cNvGrpSpPr>
              <a:grpSpLocks/>
            </p:cNvGrpSpPr>
            <p:nvPr/>
          </p:nvGrpSpPr>
          <p:grpSpPr bwMode="auto">
            <a:xfrm rot="6292">
              <a:off x="1865" y="3268"/>
              <a:ext cx="1104" cy="144"/>
              <a:chOff x="3984" y="2352"/>
              <a:chExt cx="1968" cy="480"/>
            </a:xfrm>
          </p:grpSpPr>
          <p:grpSp>
            <p:nvGrpSpPr>
              <p:cNvPr id="39999" name="Group 59"/>
              <p:cNvGrpSpPr>
                <a:grpSpLocks/>
              </p:cNvGrpSpPr>
              <p:nvPr/>
            </p:nvGrpSpPr>
            <p:grpSpPr bwMode="auto">
              <a:xfrm>
                <a:off x="4944" y="2352"/>
                <a:ext cx="1008" cy="480"/>
                <a:chOff x="4944" y="2352"/>
                <a:chExt cx="1008" cy="480"/>
              </a:xfrm>
            </p:grpSpPr>
            <p:cxnSp>
              <p:nvCxnSpPr>
                <p:cNvPr id="40003" name="AutoShape 60"/>
                <p:cNvCxnSpPr>
                  <a:cxnSpLocks noChangeShapeType="1"/>
                </p:cNvCxnSpPr>
                <p:nvPr>
                  <p:custDataLst>
                    <p:tags r:id="rId56"/>
                  </p:custDataLst>
                </p:nvPr>
              </p:nvCxnSpPr>
              <p:spPr bwMode="auto">
                <a:xfrm>
                  <a:off x="5424" y="2352"/>
                  <a:ext cx="528" cy="480"/>
                </a:xfrm>
                <a:prstGeom prst="curvedConnector3">
                  <a:avLst>
                    <a:gd name="adj1" fmla="val 50000"/>
                  </a:avLst>
                </a:prstGeom>
                <a:noFill/>
                <a:ln w="38100">
                  <a:solidFill>
                    <a:srgbClr val="FF3300"/>
                  </a:solidFill>
                  <a:round/>
                  <a:headEnd/>
                  <a:tailEnd/>
                </a:ln>
                <a:extLst>
                  <a:ext uri="{909E8E84-426E-40dd-AFC4-6F175D3DCCD1}">
                    <a14:hiddenFill xmlns="" xmlns:a14="http://schemas.microsoft.com/office/drawing/2010/main">
                      <a:noFill/>
                    </a14:hiddenFill>
                  </a:ext>
                </a:extLst>
              </p:spPr>
            </p:cxnSp>
            <p:cxnSp>
              <p:nvCxnSpPr>
                <p:cNvPr id="40004" name="AutoShape 61"/>
                <p:cNvCxnSpPr>
                  <a:cxnSpLocks noChangeShapeType="1"/>
                </p:cNvCxnSpPr>
                <p:nvPr>
                  <p:custDataLst>
                    <p:tags r:id="rId57"/>
                  </p:custDataLst>
                </p:nvPr>
              </p:nvCxnSpPr>
              <p:spPr bwMode="auto">
                <a:xfrm flipV="1">
                  <a:off x="4944" y="2352"/>
                  <a:ext cx="528" cy="480"/>
                </a:xfrm>
                <a:prstGeom prst="curvedConnector3">
                  <a:avLst>
                    <a:gd name="adj1" fmla="val 50000"/>
                  </a:avLst>
                </a:prstGeom>
                <a:noFill/>
                <a:ln w="38100">
                  <a:solidFill>
                    <a:srgbClr val="FF3300"/>
                  </a:solidFill>
                  <a:round/>
                  <a:headEnd/>
                  <a:tailEnd/>
                </a:ln>
                <a:extLst>
                  <a:ext uri="{909E8E84-426E-40dd-AFC4-6F175D3DCCD1}">
                    <a14:hiddenFill xmlns="" xmlns:a14="http://schemas.microsoft.com/office/drawing/2010/main">
                      <a:noFill/>
                    </a14:hiddenFill>
                  </a:ext>
                </a:extLst>
              </p:spPr>
            </p:cxnSp>
          </p:grpSp>
          <p:grpSp>
            <p:nvGrpSpPr>
              <p:cNvPr id="40000" name="Group 62"/>
              <p:cNvGrpSpPr>
                <a:grpSpLocks/>
              </p:cNvGrpSpPr>
              <p:nvPr/>
            </p:nvGrpSpPr>
            <p:grpSpPr bwMode="auto">
              <a:xfrm>
                <a:off x="3984" y="2352"/>
                <a:ext cx="1008" cy="480"/>
                <a:chOff x="4944" y="2352"/>
                <a:chExt cx="1008" cy="480"/>
              </a:xfrm>
            </p:grpSpPr>
            <p:cxnSp>
              <p:nvCxnSpPr>
                <p:cNvPr id="40001" name="AutoShape 63"/>
                <p:cNvCxnSpPr>
                  <a:cxnSpLocks noChangeShapeType="1"/>
                </p:cNvCxnSpPr>
                <p:nvPr>
                  <p:custDataLst>
                    <p:tags r:id="rId54"/>
                  </p:custDataLst>
                </p:nvPr>
              </p:nvCxnSpPr>
              <p:spPr bwMode="auto">
                <a:xfrm>
                  <a:off x="5424" y="2352"/>
                  <a:ext cx="528" cy="480"/>
                </a:xfrm>
                <a:prstGeom prst="curvedConnector3">
                  <a:avLst>
                    <a:gd name="adj1" fmla="val 50000"/>
                  </a:avLst>
                </a:prstGeom>
                <a:noFill/>
                <a:ln w="38100">
                  <a:solidFill>
                    <a:srgbClr val="FF3300"/>
                  </a:solidFill>
                  <a:round/>
                  <a:headEnd/>
                  <a:tailEnd/>
                </a:ln>
                <a:extLst>
                  <a:ext uri="{909E8E84-426E-40dd-AFC4-6F175D3DCCD1}">
                    <a14:hiddenFill xmlns="" xmlns:a14="http://schemas.microsoft.com/office/drawing/2010/main">
                      <a:noFill/>
                    </a14:hiddenFill>
                  </a:ext>
                </a:extLst>
              </p:spPr>
            </p:cxnSp>
            <p:cxnSp>
              <p:nvCxnSpPr>
                <p:cNvPr id="40002" name="AutoShape 64"/>
                <p:cNvCxnSpPr>
                  <a:cxnSpLocks noChangeShapeType="1"/>
                </p:cNvCxnSpPr>
                <p:nvPr>
                  <p:custDataLst>
                    <p:tags r:id="rId55"/>
                  </p:custDataLst>
                </p:nvPr>
              </p:nvCxnSpPr>
              <p:spPr bwMode="auto">
                <a:xfrm flipV="1">
                  <a:off x="4944" y="2352"/>
                  <a:ext cx="528" cy="480"/>
                </a:xfrm>
                <a:prstGeom prst="curvedConnector3">
                  <a:avLst>
                    <a:gd name="adj1" fmla="val 50000"/>
                  </a:avLst>
                </a:prstGeom>
                <a:noFill/>
                <a:ln w="38100">
                  <a:solidFill>
                    <a:srgbClr val="FF3300"/>
                  </a:solidFill>
                  <a:round/>
                  <a:headEnd/>
                  <a:tailEnd/>
                </a:ln>
                <a:extLst>
                  <a:ext uri="{909E8E84-426E-40dd-AFC4-6F175D3DCCD1}">
                    <a14:hiddenFill xmlns="" xmlns:a14="http://schemas.microsoft.com/office/drawing/2010/main">
                      <a:noFill/>
                    </a14:hiddenFill>
                  </a:ext>
                </a:extLst>
              </p:spPr>
            </p:cxnSp>
          </p:grpSp>
        </p:grpSp>
        <p:grpSp>
          <p:nvGrpSpPr>
            <p:cNvPr id="39992" name="Group 65"/>
            <p:cNvGrpSpPr>
              <a:grpSpLocks/>
            </p:cNvGrpSpPr>
            <p:nvPr/>
          </p:nvGrpSpPr>
          <p:grpSpPr bwMode="auto">
            <a:xfrm rot="6292">
              <a:off x="2970" y="3272"/>
              <a:ext cx="1104" cy="144"/>
              <a:chOff x="3984" y="2352"/>
              <a:chExt cx="1968" cy="480"/>
            </a:xfrm>
          </p:grpSpPr>
          <p:grpSp>
            <p:nvGrpSpPr>
              <p:cNvPr id="39993" name="Group 66"/>
              <p:cNvGrpSpPr>
                <a:grpSpLocks/>
              </p:cNvGrpSpPr>
              <p:nvPr/>
            </p:nvGrpSpPr>
            <p:grpSpPr bwMode="auto">
              <a:xfrm>
                <a:off x="4944" y="2352"/>
                <a:ext cx="1008" cy="480"/>
                <a:chOff x="4944" y="2352"/>
                <a:chExt cx="1008" cy="480"/>
              </a:xfrm>
            </p:grpSpPr>
            <p:cxnSp>
              <p:nvCxnSpPr>
                <p:cNvPr id="39997" name="AutoShape 67"/>
                <p:cNvCxnSpPr>
                  <a:cxnSpLocks noChangeShapeType="1"/>
                </p:cNvCxnSpPr>
                <p:nvPr>
                  <p:custDataLst>
                    <p:tags r:id="rId52"/>
                  </p:custDataLst>
                </p:nvPr>
              </p:nvCxnSpPr>
              <p:spPr bwMode="auto">
                <a:xfrm>
                  <a:off x="5424" y="2352"/>
                  <a:ext cx="528" cy="480"/>
                </a:xfrm>
                <a:prstGeom prst="curvedConnector3">
                  <a:avLst>
                    <a:gd name="adj1" fmla="val 50000"/>
                  </a:avLst>
                </a:prstGeom>
                <a:noFill/>
                <a:ln w="38100">
                  <a:solidFill>
                    <a:srgbClr val="FF3300"/>
                  </a:solidFill>
                  <a:round/>
                  <a:headEnd/>
                  <a:tailEnd/>
                </a:ln>
                <a:extLst>
                  <a:ext uri="{909E8E84-426E-40dd-AFC4-6F175D3DCCD1}">
                    <a14:hiddenFill xmlns="" xmlns:a14="http://schemas.microsoft.com/office/drawing/2010/main">
                      <a:noFill/>
                    </a14:hiddenFill>
                  </a:ext>
                </a:extLst>
              </p:spPr>
            </p:cxnSp>
            <p:cxnSp>
              <p:nvCxnSpPr>
                <p:cNvPr id="39998" name="AutoShape 68"/>
                <p:cNvCxnSpPr>
                  <a:cxnSpLocks noChangeShapeType="1"/>
                </p:cNvCxnSpPr>
                <p:nvPr>
                  <p:custDataLst>
                    <p:tags r:id="rId53"/>
                  </p:custDataLst>
                </p:nvPr>
              </p:nvCxnSpPr>
              <p:spPr bwMode="auto">
                <a:xfrm flipV="1">
                  <a:off x="4944" y="2352"/>
                  <a:ext cx="528" cy="480"/>
                </a:xfrm>
                <a:prstGeom prst="curvedConnector3">
                  <a:avLst>
                    <a:gd name="adj1" fmla="val 50000"/>
                  </a:avLst>
                </a:prstGeom>
                <a:noFill/>
                <a:ln w="38100">
                  <a:solidFill>
                    <a:srgbClr val="FF3300"/>
                  </a:solidFill>
                  <a:round/>
                  <a:headEnd/>
                  <a:tailEnd/>
                </a:ln>
                <a:extLst>
                  <a:ext uri="{909E8E84-426E-40dd-AFC4-6F175D3DCCD1}">
                    <a14:hiddenFill xmlns="" xmlns:a14="http://schemas.microsoft.com/office/drawing/2010/main">
                      <a:noFill/>
                    </a14:hiddenFill>
                  </a:ext>
                </a:extLst>
              </p:spPr>
            </p:cxnSp>
          </p:grpSp>
          <p:grpSp>
            <p:nvGrpSpPr>
              <p:cNvPr id="39994" name="Group 69"/>
              <p:cNvGrpSpPr>
                <a:grpSpLocks/>
              </p:cNvGrpSpPr>
              <p:nvPr/>
            </p:nvGrpSpPr>
            <p:grpSpPr bwMode="auto">
              <a:xfrm>
                <a:off x="3984" y="2352"/>
                <a:ext cx="1008" cy="480"/>
                <a:chOff x="4944" y="2352"/>
                <a:chExt cx="1008" cy="480"/>
              </a:xfrm>
            </p:grpSpPr>
            <p:cxnSp>
              <p:nvCxnSpPr>
                <p:cNvPr id="39995" name="AutoShape 70"/>
                <p:cNvCxnSpPr>
                  <a:cxnSpLocks noChangeShapeType="1"/>
                </p:cNvCxnSpPr>
                <p:nvPr>
                  <p:custDataLst>
                    <p:tags r:id="rId50"/>
                  </p:custDataLst>
                </p:nvPr>
              </p:nvCxnSpPr>
              <p:spPr bwMode="auto">
                <a:xfrm>
                  <a:off x="5424" y="2352"/>
                  <a:ext cx="528" cy="480"/>
                </a:xfrm>
                <a:prstGeom prst="curvedConnector3">
                  <a:avLst>
                    <a:gd name="adj1" fmla="val 50000"/>
                  </a:avLst>
                </a:prstGeom>
                <a:noFill/>
                <a:ln w="38100">
                  <a:solidFill>
                    <a:srgbClr val="FF3300"/>
                  </a:solidFill>
                  <a:round/>
                  <a:headEnd/>
                  <a:tailEnd/>
                </a:ln>
                <a:extLst>
                  <a:ext uri="{909E8E84-426E-40dd-AFC4-6F175D3DCCD1}">
                    <a14:hiddenFill xmlns="" xmlns:a14="http://schemas.microsoft.com/office/drawing/2010/main">
                      <a:noFill/>
                    </a14:hiddenFill>
                  </a:ext>
                </a:extLst>
              </p:spPr>
            </p:cxnSp>
            <p:cxnSp>
              <p:nvCxnSpPr>
                <p:cNvPr id="39996" name="AutoShape 71"/>
                <p:cNvCxnSpPr>
                  <a:cxnSpLocks noChangeShapeType="1"/>
                </p:cNvCxnSpPr>
                <p:nvPr>
                  <p:custDataLst>
                    <p:tags r:id="rId51"/>
                  </p:custDataLst>
                </p:nvPr>
              </p:nvCxnSpPr>
              <p:spPr bwMode="auto">
                <a:xfrm flipV="1">
                  <a:off x="4944" y="2352"/>
                  <a:ext cx="528" cy="480"/>
                </a:xfrm>
                <a:prstGeom prst="curvedConnector3">
                  <a:avLst>
                    <a:gd name="adj1" fmla="val 50000"/>
                  </a:avLst>
                </a:prstGeom>
                <a:noFill/>
                <a:ln w="38100">
                  <a:solidFill>
                    <a:srgbClr val="FF3300"/>
                  </a:solidFill>
                  <a:round/>
                  <a:headEnd/>
                  <a:tailEnd/>
                </a:ln>
                <a:extLst>
                  <a:ext uri="{909E8E84-426E-40dd-AFC4-6F175D3DCCD1}">
                    <a14:hiddenFill xmlns="" xmlns:a14="http://schemas.microsoft.com/office/drawing/2010/main">
                      <a:noFill/>
                    </a14:hiddenFill>
                  </a:ext>
                </a:extLst>
              </p:spPr>
            </p:cxnSp>
          </p:grpSp>
        </p:grpSp>
      </p:grpSp>
      <p:sp>
        <p:nvSpPr>
          <p:cNvPr id="39942" name="Rectangle 139"/>
          <p:cNvSpPr>
            <a:spLocks noChangeArrowheads="1"/>
          </p:cNvSpPr>
          <p:nvPr>
            <p:custDataLst>
              <p:tags r:id="rId5"/>
            </p:custDataLst>
          </p:nvPr>
        </p:nvSpPr>
        <p:spPr bwMode="auto">
          <a:xfrm>
            <a:off x="1" y="3643583"/>
            <a:ext cx="874080" cy="2694523"/>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lIns="82945" tIns="41473" rIns="82945" bIns="41473" anchor="ctr"/>
          <a:lstStyle/>
          <a:p>
            <a:endParaRPr lang="en-US"/>
          </a:p>
        </p:txBody>
      </p:sp>
      <p:sp>
        <p:nvSpPr>
          <p:cNvPr id="173202" name="Text Box 146"/>
          <p:cNvSpPr txBox="1">
            <a:spLocks noChangeArrowheads="1"/>
          </p:cNvSpPr>
          <p:nvPr>
            <p:custDataLst>
              <p:tags r:id="rId6"/>
            </p:custDataLst>
          </p:nvPr>
        </p:nvSpPr>
        <p:spPr bwMode="auto">
          <a:xfrm>
            <a:off x="7292160" y="4208122"/>
            <a:ext cx="321398" cy="45308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82945" tIns="41473" rIns="82945" bIns="41473">
            <a:spAutoFit/>
          </a:bodyPr>
          <a:lstStyle>
            <a:lvl1pPr>
              <a:defRPr sz="2400">
                <a:solidFill>
                  <a:schemeClr val="tx1"/>
                </a:solidFill>
                <a:latin typeface="Times New Roman" charset="0"/>
                <a:ea typeface="ＭＳ Ｐゴシック" charset="0"/>
                <a:cs typeface="ＭＳ Ｐゴシック" charset="0"/>
              </a:defRPr>
            </a:lvl1pPr>
            <a:lvl2pPr marL="37931725" indent="-37474525">
              <a:defRPr sz="2400">
                <a:solidFill>
                  <a:schemeClr val="tx1"/>
                </a:solidFill>
                <a:latin typeface="Times New Roman" charset="0"/>
                <a:ea typeface="ＭＳ Ｐゴシック" charset="0"/>
              </a:defRPr>
            </a:lvl2pPr>
            <a:lvl3pPr>
              <a:defRPr sz="2400">
                <a:solidFill>
                  <a:schemeClr val="tx1"/>
                </a:solidFill>
                <a:latin typeface="Times New Roman" charset="0"/>
                <a:ea typeface="ＭＳ Ｐゴシック" charset="0"/>
              </a:defRPr>
            </a:lvl3pPr>
            <a:lvl4pPr>
              <a:defRPr sz="2400">
                <a:solidFill>
                  <a:schemeClr val="tx1"/>
                </a:solidFill>
                <a:latin typeface="Times New Roman" charset="0"/>
                <a:ea typeface="ＭＳ Ｐゴシック" charset="0"/>
              </a:defRPr>
            </a:lvl4pPr>
            <a:lvl5pPr>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r>
              <a:rPr lang="en-US"/>
              <a:t>1</a:t>
            </a:r>
          </a:p>
        </p:txBody>
      </p:sp>
      <p:sp>
        <p:nvSpPr>
          <p:cNvPr id="173203" name="Text Box 147"/>
          <p:cNvSpPr txBox="1">
            <a:spLocks noChangeArrowheads="1"/>
          </p:cNvSpPr>
          <p:nvPr>
            <p:custDataLst>
              <p:tags r:id="rId7"/>
            </p:custDataLst>
          </p:nvPr>
        </p:nvSpPr>
        <p:spPr bwMode="auto">
          <a:xfrm>
            <a:off x="7292160" y="4223964"/>
            <a:ext cx="321398" cy="45308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82945" tIns="41473" rIns="82945" bIns="41473">
            <a:spAutoFit/>
          </a:bodyPr>
          <a:lstStyle>
            <a:lvl1pPr>
              <a:defRPr sz="2400">
                <a:solidFill>
                  <a:schemeClr val="tx1"/>
                </a:solidFill>
                <a:latin typeface="Times New Roman" charset="0"/>
                <a:ea typeface="ＭＳ Ｐゴシック" charset="0"/>
                <a:cs typeface="ＭＳ Ｐゴシック" charset="0"/>
              </a:defRPr>
            </a:lvl1pPr>
            <a:lvl2pPr marL="37931725" indent="-37474525">
              <a:defRPr sz="2400">
                <a:solidFill>
                  <a:schemeClr val="tx1"/>
                </a:solidFill>
                <a:latin typeface="Times New Roman" charset="0"/>
                <a:ea typeface="ＭＳ Ｐゴシック" charset="0"/>
              </a:defRPr>
            </a:lvl2pPr>
            <a:lvl3pPr>
              <a:defRPr sz="2400">
                <a:solidFill>
                  <a:schemeClr val="tx1"/>
                </a:solidFill>
                <a:latin typeface="Times New Roman" charset="0"/>
                <a:ea typeface="ＭＳ Ｐゴシック" charset="0"/>
              </a:defRPr>
            </a:lvl3pPr>
            <a:lvl4pPr>
              <a:defRPr sz="2400">
                <a:solidFill>
                  <a:schemeClr val="tx1"/>
                </a:solidFill>
                <a:latin typeface="Times New Roman" charset="0"/>
                <a:ea typeface="ＭＳ Ｐゴシック" charset="0"/>
              </a:defRPr>
            </a:lvl4pPr>
            <a:lvl5pPr>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r>
              <a:rPr lang="en-US"/>
              <a:t>2</a:t>
            </a:r>
          </a:p>
        </p:txBody>
      </p:sp>
      <p:sp>
        <p:nvSpPr>
          <p:cNvPr id="173204" name="Text Box 148"/>
          <p:cNvSpPr txBox="1">
            <a:spLocks noChangeArrowheads="1"/>
          </p:cNvSpPr>
          <p:nvPr>
            <p:custDataLst>
              <p:tags r:id="rId8"/>
            </p:custDataLst>
          </p:nvPr>
        </p:nvSpPr>
        <p:spPr bwMode="auto">
          <a:xfrm>
            <a:off x="7277760" y="4238365"/>
            <a:ext cx="321398" cy="45308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82945" tIns="41473" rIns="82945" bIns="41473">
            <a:spAutoFit/>
          </a:bodyPr>
          <a:lstStyle>
            <a:lvl1pPr>
              <a:defRPr sz="2400">
                <a:solidFill>
                  <a:schemeClr val="tx1"/>
                </a:solidFill>
                <a:latin typeface="Times New Roman" charset="0"/>
                <a:ea typeface="ＭＳ Ｐゴシック" charset="0"/>
                <a:cs typeface="ＭＳ Ｐゴシック" charset="0"/>
              </a:defRPr>
            </a:lvl1pPr>
            <a:lvl2pPr marL="37931725" indent="-37474525">
              <a:defRPr sz="2400">
                <a:solidFill>
                  <a:schemeClr val="tx1"/>
                </a:solidFill>
                <a:latin typeface="Times New Roman" charset="0"/>
                <a:ea typeface="ＭＳ Ｐゴシック" charset="0"/>
              </a:defRPr>
            </a:lvl2pPr>
            <a:lvl3pPr>
              <a:defRPr sz="2400">
                <a:solidFill>
                  <a:schemeClr val="tx1"/>
                </a:solidFill>
                <a:latin typeface="Times New Roman" charset="0"/>
                <a:ea typeface="ＭＳ Ｐゴシック" charset="0"/>
              </a:defRPr>
            </a:lvl3pPr>
            <a:lvl4pPr>
              <a:defRPr sz="2400">
                <a:solidFill>
                  <a:schemeClr val="tx1"/>
                </a:solidFill>
                <a:latin typeface="Times New Roman" charset="0"/>
                <a:ea typeface="ＭＳ Ｐゴシック" charset="0"/>
              </a:defRPr>
            </a:lvl4pPr>
            <a:lvl5pPr>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r>
              <a:rPr lang="en-US"/>
              <a:t>3</a:t>
            </a:r>
          </a:p>
        </p:txBody>
      </p:sp>
      <p:sp>
        <p:nvSpPr>
          <p:cNvPr id="173205" name="Text Box 149"/>
          <p:cNvSpPr txBox="1">
            <a:spLocks noChangeArrowheads="1"/>
          </p:cNvSpPr>
          <p:nvPr>
            <p:custDataLst>
              <p:tags r:id="rId9"/>
            </p:custDataLst>
          </p:nvPr>
        </p:nvSpPr>
        <p:spPr bwMode="auto">
          <a:xfrm>
            <a:off x="7263360" y="4209562"/>
            <a:ext cx="321398" cy="45308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82945" tIns="41473" rIns="82945" bIns="41473">
            <a:spAutoFit/>
          </a:bodyPr>
          <a:lstStyle>
            <a:lvl1pPr>
              <a:defRPr sz="2400">
                <a:solidFill>
                  <a:schemeClr val="tx1"/>
                </a:solidFill>
                <a:latin typeface="Times New Roman" charset="0"/>
                <a:ea typeface="ＭＳ Ｐゴシック" charset="0"/>
                <a:cs typeface="ＭＳ Ｐゴシック" charset="0"/>
              </a:defRPr>
            </a:lvl1pPr>
            <a:lvl2pPr marL="37931725" indent="-37474525">
              <a:defRPr sz="2400">
                <a:solidFill>
                  <a:schemeClr val="tx1"/>
                </a:solidFill>
                <a:latin typeface="Times New Roman" charset="0"/>
                <a:ea typeface="ＭＳ Ｐゴシック" charset="0"/>
              </a:defRPr>
            </a:lvl2pPr>
            <a:lvl3pPr>
              <a:defRPr sz="2400">
                <a:solidFill>
                  <a:schemeClr val="tx1"/>
                </a:solidFill>
                <a:latin typeface="Times New Roman" charset="0"/>
                <a:ea typeface="ＭＳ Ｐゴシック" charset="0"/>
              </a:defRPr>
            </a:lvl3pPr>
            <a:lvl4pPr>
              <a:defRPr sz="2400">
                <a:solidFill>
                  <a:schemeClr val="tx1"/>
                </a:solidFill>
                <a:latin typeface="Times New Roman" charset="0"/>
                <a:ea typeface="ＭＳ Ｐゴシック" charset="0"/>
              </a:defRPr>
            </a:lvl4pPr>
            <a:lvl5pPr>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r>
              <a:rPr lang="en-US"/>
              <a:t>4</a:t>
            </a:r>
          </a:p>
        </p:txBody>
      </p:sp>
      <p:sp>
        <p:nvSpPr>
          <p:cNvPr id="173206" name="Text Box 150"/>
          <p:cNvSpPr txBox="1">
            <a:spLocks noChangeArrowheads="1"/>
          </p:cNvSpPr>
          <p:nvPr>
            <p:custDataLst>
              <p:tags r:id="rId10"/>
            </p:custDataLst>
          </p:nvPr>
        </p:nvSpPr>
        <p:spPr bwMode="auto">
          <a:xfrm>
            <a:off x="7263360" y="4238365"/>
            <a:ext cx="321398" cy="45308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82945" tIns="41473" rIns="82945" bIns="41473">
            <a:spAutoFit/>
          </a:bodyPr>
          <a:lstStyle>
            <a:lvl1pPr>
              <a:defRPr sz="2400">
                <a:solidFill>
                  <a:schemeClr val="tx1"/>
                </a:solidFill>
                <a:latin typeface="Times New Roman" charset="0"/>
                <a:ea typeface="ＭＳ Ｐゴシック" charset="0"/>
                <a:cs typeface="ＭＳ Ｐゴシック" charset="0"/>
              </a:defRPr>
            </a:lvl1pPr>
            <a:lvl2pPr marL="37931725" indent="-37474525">
              <a:defRPr sz="2400">
                <a:solidFill>
                  <a:schemeClr val="tx1"/>
                </a:solidFill>
                <a:latin typeface="Times New Roman" charset="0"/>
                <a:ea typeface="ＭＳ Ｐゴシック" charset="0"/>
              </a:defRPr>
            </a:lvl2pPr>
            <a:lvl3pPr>
              <a:defRPr sz="2400">
                <a:solidFill>
                  <a:schemeClr val="tx1"/>
                </a:solidFill>
                <a:latin typeface="Times New Roman" charset="0"/>
                <a:ea typeface="ＭＳ Ｐゴシック" charset="0"/>
              </a:defRPr>
            </a:lvl3pPr>
            <a:lvl4pPr>
              <a:defRPr sz="2400">
                <a:solidFill>
                  <a:schemeClr val="tx1"/>
                </a:solidFill>
                <a:latin typeface="Times New Roman" charset="0"/>
                <a:ea typeface="ＭＳ Ｐゴシック" charset="0"/>
              </a:defRPr>
            </a:lvl4pPr>
            <a:lvl5pPr>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r>
              <a:rPr lang="en-US"/>
              <a:t>5</a:t>
            </a:r>
          </a:p>
        </p:txBody>
      </p:sp>
      <p:sp>
        <p:nvSpPr>
          <p:cNvPr id="173207" name="Text Box 151"/>
          <p:cNvSpPr txBox="1">
            <a:spLocks noChangeArrowheads="1"/>
          </p:cNvSpPr>
          <p:nvPr>
            <p:custDataLst>
              <p:tags r:id="rId11"/>
            </p:custDataLst>
          </p:nvPr>
        </p:nvSpPr>
        <p:spPr bwMode="auto">
          <a:xfrm>
            <a:off x="7263360" y="4225403"/>
            <a:ext cx="321398" cy="45308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82945" tIns="41473" rIns="82945" bIns="41473">
            <a:spAutoFit/>
          </a:bodyPr>
          <a:lstStyle>
            <a:lvl1pPr>
              <a:defRPr sz="2400">
                <a:solidFill>
                  <a:schemeClr val="tx1"/>
                </a:solidFill>
                <a:latin typeface="Times New Roman" charset="0"/>
                <a:ea typeface="ＭＳ Ｐゴシック" charset="0"/>
                <a:cs typeface="ＭＳ Ｐゴシック" charset="0"/>
              </a:defRPr>
            </a:lvl1pPr>
            <a:lvl2pPr marL="37931725" indent="-37474525">
              <a:defRPr sz="2400">
                <a:solidFill>
                  <a:schemeClr val="tx1"/>
                </a:solidFill>
                <a:latin typeface="Times New Roman" charset="0"/>
                <a:ea typeface="ＭＳ Ｐゴシック" charset="0"/>
              </a:defRPr>
            </a:lvl2pPr>
            <a:lvl3pPr>
              <a:defRPr sz="2400">
                <a:solidFill>
                  <a:schemeClr val="tx1"/>
                </a:solidFill>
                <a:latin typeface="Times New Roman" charset="0"/>
                <a:ea typeface="ＭＳ Ｐゴシック" charset="0"/>
              </a:defRPr>
            </a:lvl3pPr>
            <a:lvl4pPr>
              <a:defRPr sz="2400">
                <a:solidFill>
                  <a:schemeClr val="tx1"/>
                </a:solidFill>
                <a:latin typeface="Times New Roman" charset="0"/>
                <a:ea typeface="ＭＳ Ｐゴシック" charset="0"/>
              </a:defRPr>
            </a:lvl4pPr>
            <a:lvl5pPr>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r>
              <a:rPr lang="en-US"/>
              <a:t>6</a:t>
            </a:r>
          </a:p>
        </p:txBody>
      </p:sp>
      <p:sp>
        <p:nvSpPr>
          <p:cNvPr id="173208" name="Text Box 152"/>
          <p:cNvSpPr txBox="1">
            <a:spLocks noChangeArrowheads="1"/>
          </p:cNvSpPr>
          <p:nvPr>
            <p:custDataLst>
              <p:tags r:id="rId12"/>
            </p:custDataLst>
          </p:nvPr>
        </p:nvSpPr>
        <p:spPr bwMode="auto">
          <a:xfrm>
            <a:off x="7277760" y="4238365"/>
            <a:ext cx="321398" cy="453088"/>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lIns="82945" tIns="41473" rIns="82945" bIns="41473">
            <a:spAutoFit/>
          </a:bodyPr>
          <a:lstStyle>
            <a:lvl1pPr>
              <a:defRPr sz="2400">
                <a:solidFill>
                  <a:schemeClr val="tx1"/>
                </a:solidFill>
                <a:latin typeface="Times New Roman" charset="0"/>
                <a:ea typeface="ＭＳ Ｐゴシック" charset="0"/>
                <a:cs typeface="ＭＳ Ｐゴシック" charset="0"/>
              </a:defRPr>
            </a:lvl1pPr>
            <a:lvl2pPr marL="37931725" indent="-37474525">
              <a:defRPr sz="2400">
                <a:solidFill>
                  <a:schemeClr val="tx1"/>
                </a:solidFill>
                <a:latin typeface="Times New Roman" charset="0"/>
                <a:ea typeface="ＭＳ Ｐゴシック" charset="0"/>
              </a:defRPr>
            </a:lvl2pPr>
            <a:lvl3pPr>
              <a:defRPr sz="2400">
                <a:solidFill>
                  <a:schemeClr val="tx1"/>
                </a:solidFill>
                <a:latin typeface="Times New Roman" charset="0"/>
                <a:ea typeface="ＭＳ Ｐゴシック" charset="0"/>
              </a:defRPr>
            </a:lvl3pPr>
            <a:lvl4pPr>
              <a:defRPr sz="2400">
                <a:solidFill>
                  <a:schemeClr val="tx1"/>
                </a:solidFill>
                <a:latin typeface="Times New Roman" charset="0"/>
                <a:ea typeface="ＭＳ Ｐゴシック" charset="0"/>
              </a:defRPr>
            </a:lvl4pPr>
            <a:lvl5pPr>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r>
              <a:rPr lang="en-US"/>
              <a:t>7</a:t>
            </a:r>
          </a:p>
        </p:txBody>
      </p:sp>
      <p:sp>
        <p:nvSpPr>
          <p:cNvPr id="173209" name="Text Box 153"/>
          <p:cNvSpPr txBox="1">
            <a:spLocks noChangeArrowheads="1"/>
          </p:cNvSpPr>
          <p:nvPr>
            <p:custDataLst>
              <p:tags r:id="rId13"/>
            </p:custDataLst>
          </p:nvPr>
        </p:nvSpPr>
        <p:spPr bwMode="auto">
          <a:xfrm>
            <a:off x="7342560" y="5152861"/>
            <a:ext cx="321398" cy="45308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82945" tIns="41473" rIns="82945" bIns="41473">
            <a:spAutoFit/>
          </a:bodyPr>
          <a:lstStyle>
            <a:lvl1pPr>
              <a:defRPr sz="2400">
                <a:solidFill>
                  <a:schemeClr val="tx1"/>
                </a:solidFill>
                <a:latin typeface="Times New Roman" charset="0"/>
                <a:ea typeface="ＭＳ Ｐゴシック" charset="0"/>
                <a:cs typeface="ＭＳ Ｐゴシック" charset="0"/>
              </a:defRPr>
            </a:lvl1pPr>
            <a:lvl2pPr marL="37931725" indent="-37474525">
              <a:defRPr sz="2400">
                <a:solidFill>
                  <a:schemeClr val="tx1"/>
                </a:solidFill>
                <a:latin typeface="Times New Roman" charset="0"/>
                <a:ea typeface="ＭＳ Ｐゴシック" charset="0"/>
              </a:defRPr>
            </a:lvl2pPr>
            <a:lvl3pPr>
              <a:defRPr sz="2400">
                <a:solidFill>
                  <a:schemeClr val="tx1"/>
                </a:solidFill>
                <a:latin typeface="Times New Roman" charset="0"/>
                <a:ea typeface="ＭＳ Ｐゴシック" charset="0"/>
              </a:defRPr>
            </a:lvl3pPr>
            <a:lvl4pPr>
              <a:defRPr sz="2400">
                <a:solidFill>
                  <a:schemeClr val="tx1"/>
                </a:solidFill>
                <a:latin typeface="Times New Roman" charset="0"/>
                <a:ea typeface="ＭＳ Ｐゴシック" charset="0"/>
              </a:defRPr>
            </a:lvl4pPr>
            <a:lvl5pPr>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r>
              <a:rPr lang="en-US"/>
              <a:t>1</a:t>
            </a:r>
          </a:p>
        </p:txBody>
      </p:sp>
      <p:sp>
        <p:nvSpPr>
          <p:cNvPr id="173210" name="Text Box 154"/>
          <p:cNvSpPr txBox="1">
            <a:spLocks noChangeArrowheads="1"/>
          </p:cNvSpPr>
          <p:nvPr>
            <p:custDataLst>
              <p:tags r:id="rId14"/>
            </p:custDataLst>
          </p:nvPr>
        </p:nvSpPr>
        <p:spPr bwMode="auto">
          <a:xfrm>
            <a:off x="7342560" y="5168703"/>
            <a:ext cx="321398" cy="45308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82945" tIns="41473" rIns="82945" bIns="41473">
            <a:spAutoFit/>
          </a:bodyPr>
          <a:lstStyle>
            <a:lvl1pPr>
              <a:defRPr sz="2400">
                <a:solidFill>
                  <a:schemeClr val="tx1"/>
                </a:solidFill>
                <a:latin typeface="Times New Roman" charset="0"/>
                <a:ea typeface="ＭＳ Ｐゴシック" charset="0"/>
                <a:cs typeface="ＭＳ Ｐゴシック" charset="0"/>
              </a:defRPr>
            </a:lvl1pPr>
            <a:lvl2pPr marL="37931725" indent="-37474525">
              <a:defRPr sz="2400">
                <a:solidFill>
                  <a:schemeClr val="tx1"/>
                </a:solidFill>
                <a:latin typeface="Times New Roman" charset="0"/>
                <a:ea typeface="ＭＳ Ｐゴシック" charset="0"/>
              </a:defRPr>
            </a:lvl2pPr>
            <a:lvl3pPr>
              <a:defRPr sz="2400">
                <a:solidFill>
                  <a:schemeClr val="tx1"/>
                </a:solidFill>
                <a:latin typeface="Times New Roman" charset="0"/>
                <a:ea typeface="ＭＳ Ｐゴシック" charset="0"/>
              </a:defRPr>
            </a:lvl3pPr>
            <a:lvl4pPr>
              <a:defRPr sz="2400">
                <a:solidFill>
                  <a:schemeClr val="tx1"/>
                </a:solidFill>
                <a:latin typeface="Times New Roman" charset="0"/>
                <a:ea typeface="ＭＳ Ｐゴシック" charset="0"/>
              </a:defRPr>
            </a:lvl4pPr>
            <a:lvl5pPr>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r>
              <a:rPr lang="en-US"/>
              <a:t>2</a:t>
            </a:r>
          </a:p>
        </p:txBody>
      </p:sp>
      <p:sp>
        <p:nvSpPr>
          <p:cNvPr id="173211" name="Text Box 155"/>
          <p:cNvSpPr txBox="1">
            <a:spLocks noChangeArrowheads="1"/>
          </p:cNvSpPr>
          <p:nvPr>
            <p:custDataLst>
              <p:tags r:id="rId15"/>
            </p:custDataLst>
          </p:nvPr>
        </p:nvSpPr>
        <p:spPr bwMode="auto">
          <a:xfrm>
            <a:off x="7328160" y="5183104"/>
            <a:ext cx="321398" cy="45308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82945" tIns="41473" rIns="82945" bIns="41473">
            <a:spAutoFit/>
          </a:bodyPr>
          <a:lstStyle>
            <a:lvl1pPr>
              <a:defRPr sz="2400">
                <a:solidFill>
                  <a:schemeClr val="tx1"/>
                </a:solidFill>
                <a:latin typeface="Times New Roman" charset="0"/>
                <a:ea typeface="ＭＳ Ｐゴシック" charset="0"/>
                <a:cs typeface="ＭＳ Ｐゴシック" charset="0"/>
              </a:defRPr>
            </a:lvl1pPr>
            <a:lvl2pPr marL="37931725" indent="-37474525">
              <a:defRPr sz="2400">
                <a:solidFill>
                  <a:schemeClr val="tx1"/>
                </a:solidFill>
                <a:latin typeface="Times New Roman" charset="0"/>
                <a:ea typeface="ＭＳ Ｐゴシック" charset="0"/>
              </a:defRPr>
            </a:lvl2pPr>
            <a:lvl3pPr>
              <a:defRPr sz="2400">
                <a:solidFill>
                  <a:schemeClr val="tx1"/>
                </a:solidFill>
                <a:latin typeface="Times New Roman" charset="0"/>
                <a:ea typeface="ＭＳ Ｐゴシック" charset="0"/>
              </a:defRPr>
            </a:lvl3pPr>
            <a:lvl4pPr>
              <a:defRPr sz="2400">
                <a:solidFill>
                  <a:schemeClr val="tx1"/>
                </a:solidFill>
                <a:latin typeface="Times New Roman" charset="0"/>
                <a:ea typeface="ＭＳ Ｐゴシック" charset="0"/>
              </a:defRPr>
            </a:lvl4pPr>
            <a:lvl5pPr>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r>
              <a:rPr lang="en-US"/>
              <a:t>3</a:t>
            </a:r>
          </a:p>
        </p:txBody>
      </p:sp>
      <p:sp>
        <p:nvSpPr>
          <p:cNvPr id="173212" name="Text Box 156"/>
          <p:cNvSpPr txBox="1">
            <a:spLocks noChangeArrowheads="1"/>
          </p:cNvSpPr>
          <p:nvPr>
            <p:custDataLst>
              <p:tags r:id="rId16"/>
            </p:custDataLst>
          </p:nvPr>
        </p:nvSpPr>
        <p:spPr bwMode="auto">
          <a:xfrm>
            <a:off x="7313760" y="5154301"/>
            <a:ext cx="321398" cy="45308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82945" tIns="41473" rIns="82945" bIns="41473">
            <a:spAutoFit/>
          </a:bodyPr>
          <a:lstStyle>
            <a:lvl1pPr>
              <a:defRPr sz="2400">
                <a:solidFill>
                  <a:schemeClr val="tx1"/>
                </a:solidFill>
                <a:latin typeface="Times New Roman" charset="0"/>
                <a:ea typeface="ＭＳ Ｐゴシック" charset="0"/>
                <a:cs typeface="ＭＳ Ｐゴシック" charset="0"/>
              </a:defRPr>
            </a:lvl1pPr>
            <a:lvl2pPr marL="37931725" indent="-37474525">
              <a:defRPr sz="2400">
                <a:solidFill>
                  <a:schemeClr val="tx1"/>
                </a:solidFill>
                <a:latin typeface="Times New Roman" charset="0"/>
                <a:ea typeface="ＭＳ Ｐゴシック" charset="0"/>
              </a:defRPr>
            </a:lvl2pPr>
            <a:lvl3pPr>
              <a:defRPr sz="2400">
                <a:solidFill>
                  <a:schemeClr val="tx1"/>
                </a:solidFill>
                <a:latin typeface="Times New Roman" charset="0"/>
                <a:ea typeface="ＭＳ Ｐゴシック" charset="0"/>
              </a:defRPr>
            </a:lvl3pPr>
            <a:lvl4pPr>
              <a:defRPr sz="2400">
                <a:solidFill>
                  <a:schemeClr val="tx1"/>
                </a:solidFill>
                <a:latin typeface="Times New Roman" charset="0"/>
                <a:ea typeface="ＭＳ Ｐゴシック" charset="0"/>
              </a:defRPr>
            </a:lvl4pPr>
            <a:lvl5pPr>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r>
              <a:rPr lang="en-US"/>
              <a:t>4</a:t>
            </a:r>
          </a:p>
        </p:txBody>
      </p:sp>
      <p:sp>
        <p:nvSpPr>
          <p:cNvPr id="173213" name="Text Box 157"/>
          <p:cNvSpPr txBox="1">
            <a:spLocks noChangeArrowheads="1"/>
          </p:cNvSpPr>
          <p:nvPr>
            <p:custDataLst>
              <p:tags r:id="rId17"/>
            </p:custDataLst>
          </p:nvPr>
        </p:nvSpPr>
        <p:spPr bwMode="auto">
          <a:xfrm>
            <a:off x="7313760" y="5183104"/>
            <a:ext cx="321398" cy="45308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82945" tIns="41473" rIns="82945" bIns="41473">
            <a:spAutoFit/>
          </a:bodyPr>
          <a:lstStyle>
            <a:lvl1pPr>
              <a:defRPr sz="2400">
                <a:solidFill>
                  <a:schemeClr val="tx1"/>
                </a:solidFill>
                <a:latin typeface="Times New Roman" charset="0"/>
                <a:ea typeface="ＭＳ Ｐゴシック" charset="0"/>
                <a:cs typeface="ＭＳ Ｐゴシック" charset="0"/>
              </a:defRPr>
            </a:lvl1pPr>
            <a:lvl2pPr marL="37931725" indent="-37474525">
              <a:defRPr sz="2400">
                <a:solidFill>
                  <a:schemeClr val="tx1"/>
                </a:solidFill>
                <a:latin typeface="Times New Roman" charset="0"/>
                <a:ea typeface="ＭＳ Ｐゴシック" charset="0"/>
              </a:defRPr>
            </a:lvl2pPr>
            <a:lvl3pPr>
              <a:defRPr sz="2400">
                <a:solidFill>
                  <a:schemeClr val="tx1"/>
                </a:solidFill>
                <a:latin typeface="Times New Roman" charset="0"/>
                <a:ea typeface="ＭＳ Ｐゴシック" charset="0"/>
              </a:defRPr>
            </a:lvl3pPr>
            <a:lvl4pPr>
              <a:defRPr sz="2400">
                <a:solidFill>
                  <a:schemeClr val="tx1"/>
                </a:solidFill>
                <a:latin typeface="Times New Roman" charset="0"/>
                <a:ea typeface="ＭＳ Ｐゴシック" charset="0"/>
              </a:defRPr>
            </a:lvl4pPr>
            <a:lvl5pPr>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r>
              <a:rPr lang="en-US"/>
              <a:t>5</a:t>
            </a:r>
          </a:p>
        </p:txBody>
      </p:sp>
      <p:sp>
        <p:nvSpPr>
          <p:cNvPr id="173214" name="Text Box 158"/>
          <p:cNvSpPr txBox="1">
            <a:spLocks noChangeArrowheads="1"/>
          </p:cNvSpPr>
          <p:nvPr>
            <p:custDataLst>
              <p:tags r:id="rId18"/>
            </p:custDataLst>
          </p:nvPr>
        </p:nvSpPr>
        <p:spPr bwMode="auto">
          <a:xfrm>
            <a:off x="7313760" y="5170143"/>
            <a:ext cx="321398" cy="45308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82945" tIns="41473" rIns="82945" bIns="41473">
            <a:spAutoFit/>
          </a:bodyPr>
          <a:lstStyle>
            <a:lvl1pPr>
              <a:defRPr sz="2400">
                <a:solidFill>
                  <a:schemeClr val="tx1"/>
                </a:solidFill>
                <a:latin typeface="Times New Roman" charset="0"/>
                <a:ea typeface="ＭＳ Ｐゴシック" charset="0"/>
                <a:cs typeface="ＭＳ Ｐゴシック" charset="0"/>
              </a:defRPr>
            </a:lvl1pPr>
            <a:lvl2pPr marL="37931725" indent="-37474525">
              <a:defRPr sz="2400">
                <a:solidFill>
                  <a:schemeClr val="tx1"/>
                </a:solidFill>
                <a:latin typeface="Times New Roman" charset="0"/>
                <a:ea typeface="ＭＳ Ｐゴシック" charset="0"/>
              </a:defRPr>
            </a:lvl2pPr>
            <a:lvl3pPr>
              <a:defRPr sz="2400">
                <a:solidFill>
                  <a:schemeClr val="tx1"/>
                </a:solidFill>
                <a:latin typeface="Times New Roman" charset="0"/>
                <a:ea typeface="ＭＳ Ｐゴシック" charset="0"/>
              </a:defRPr>
            </a:lvl3pPr>
            <a:lvl4pPr>
              <a:defRPr sz="2400">
                <a:solidFill>
                  <a:schemeClr val="tx1"/>
                </a:solidFill>
                <a:latin typeface="Times New Roman" charset="0"/>
                <a:ea typeface="ＭＳ Ｐゴシック" charset="0"/>
              </a:defRPr>
            </a:lvl4pPr>
            <a:lvl5pPr>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r>
              <a:rPr lang="en-US"/>
              <a:t>6</a:t>
            </a:r>
          </a:p>
        </p:txBody>
      </p:sp>
      <p:sp>
        <p:nvSpPr>
          <p:cNvPr id="173215" name="Text Box 159"/>
          <p:cNvSpPr txBox="1">
            <a:spLocks noChangeArrowheads="1"/>
          </p:cNvSpPr>
          <p:nvPr>
            <p:custDataLst>
              <p:tags r:id="rId19"/>
            </p:custDataLst>
          </p:nvPr>
        </p:nvSpPr>
        <p:spPr bwMode="auto">
          <a:xfrm>
            <a:off x="7328160" y="5183104"/>
            <a:ext cx="321398" cy="45308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82945" tIns="41473" rIns="82945" bIns="41473">
            <a:spAutoFit/>
          </a:bodyPr>
          <a:lstStyle>
            <a:lvl1pPr>
              <a:defRPr sz="2400">
                <a:solidFill>
                  <a:schemeClr val="tx1"/>
                </a:solidFill>
                <a:latin typeface="Times New Roman" charset="0"/>
                <a:ea typeface="ＭＳ Ｐゴシック" charset="0"/>
                <a:cs typeface="ＭＳ Ｐゴシック" charset="0"/>
              </a:defRPr>
            </a:lvl1pPr>
            <a:lvl2pPr marL="37931725" indent="-37474525">
              <a:defRPr sz="2400">
                <a:solidFill>
                  <a:schemeClr val="tx1"/>
                </a:solidFill>
                <a:latin typeface="Times New Roman" charset="0"/>
                <a:ea typeface="ＭＳ Ｐゴシック" charset="0"/>
              </a:defRPr>
            </a:lvl2pPr>
            <a:lvl3pPr>
              <a:defRPr sz="2400">
                <a:solidFill>
                  <a:schemeClr val="tx1"/>
                </a:solidFill>
                <a:latin typeface="Times New Roman" charset="0"/>
                <a:ea typeface="ＭＳ Ｐゴシック" charset="0"/>
              </a:defRPr>
            </a:lvl3pPr>
            <a:lvl4pPr>
              <a:defRPr sz="2400">
                <a:solidFill>
                  <a:schemeClr val="tx1"/>
                </a:solidFill>
                <a:latin typeface="Times New Roman" charset="0"/>
                <a:ea typeface="ＭＳ Ｐゴシック" charset="0"/>
              </a:defRPr>
            </a:lvl4pPr>
            <a:lvl5pPr>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r>
              <a:rPr lang="en-US"/>
              <a:t>7</a:t>
            </a:r>
          </a:p>
        </p:txBody>
      </p:sp>
      <p:sp>
        <p:nvSpPr>
          <p:cNvPr id="173216" name="Text Box 160"/>
          <p:cNvSpPr txBox="1">
            <a:spLocks noChangeArrowheads="1"/>
          </p:cNvSpPr>
          <p:nvPr>
            <p:custDataLst>
              <p:tags r:id="rId20"/>
            </p:custDataLst>
          </p:nvPr>
        </p:nvSpPr>
        <p:spPr bwMode="auto">
          <a:xfrm>
            <a:off x="7342560" y="5183104"/>
            <a:ext cx="321398" cy="45308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82945" tIns="41473" rIns="82945" bIns="41473">
            <a:spAutoFit/>
          </a:bodyPr>
          <a:lstStyle>
            <a:lvl1pPr>
              <a:defRPr sz="2400">
                <a:solidFill>
                  <a:schemeClr val="tx1"/>
                </a:solidFill>
                <a:latin typeface="Times New Roman" charset="0"/>
                <a:ea typeface="ＭＳ Ｐゴシック" charset="0"/>
                <a:cs typeface="ＭＳ Ｐゴシック" charset="0"/>
              </a:defRPr>
            </a:lvl1pPr>
            <a:lvl2pPr marL="37931725" indent="-37474525">
              <a:defRPr sz="2400">
                <a:solidFill>
                  <a:schemeClr val="tx1"/>
                </a:solidFill>
                <a:latin typeface="Times New Roman" charset="0"/>
                <a:ea typeface="ＭＳ Ｐゴシック" charset="0"/>
              </a:defRPr>
            </a:lvl2pPr>
            <a:lvl3pPr>
              <a:defRPr sz="2400">
                <a:solidFill>
                  <a:schemeClr val="tx1"/>
                </a:solidFill>
                <a:latin typeface="Times New Roman" charset="0"/>
                <a:ea typeface="ＭＳ Ｐゴシック" charset="0"/>
              </a:defRPr>
            </a:lvl3pPr>
            <a:lvl4pPr>
              <a:defRPr sz="2400">
                <a:solidFill>
                  <a:schemeClr val="tx1"/>
                </a:solidFill>
                <a:latin typeface="Times New Roman" charset="0"/>
                <a:ea typeface="ＭＳ Ｐゴシック" charset="0"/>
              </a:defRPr>
            </a:lvl4pPr>
            <a:lvl5pPr>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r>
              <a:rPr lang="en-US"/>
              <a:t>8</a:t>
            </a:r>
          </a:p>
        </p:txBody>
      </p:sp>
      <p:sp>
        <p:nvSpPr>
          <p:cNvPr id="173217" name="Text Box 161"/>
          <p:cNvSpPr txBox="1">
            <a:spLocks noChangeArrowheads="1"/>
          </p:cNvSpPr>
          <p:nvPr>
            <p:custDataLst>
              <p:tags r:id="rId21"/>
            </p:custDataLst>
          </p:nvPr>
        </p:nvSpPr>
        <p:spPr bwMode="auto">
          <a:xfrm>
            <a:off x="7342560" y="5183104"/>
            <a:ext cx="321398" cy="45308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82945" tIns="41473" rIns="82945" bIns="41473">
            <a:spAutoFit/>
          </a:bodyPr>
          <a:lstStyle>
            <a:lvl1pPr>
              <a:defRPr sz="2400">
                <a:solidFill>
                  <a:schemeClr val="tx1"/>
                </a:solidFill>
                <a:latin typeface="Times New Roman" charset="0"/>
                <a:ea typeface="ＭＳ Ｐゴシック" charset="0"/>
                <a:cs typeface="ＭＳ Ｐゴシック" charset="0"/>
              </a:defRPr>
            </a:lvl1pPr>
            <a:lvl2pPr marL="37931725" indent="-37474525">
              <a:defRPr sz="2400">
                <a:solidFill>
                  <a:schemeClr val="tx1"/>
                </a:solidFill>
                <a:latin typeface="Times New Roman" charset="0"/>
                <a:ea typeface="ＭＳ Ｐゴシック" charset="0"/>
              </a:defRPr>
            </a:lvl2pPr>
            <a:lvl3pPr>
              <a:defRPr sz="2400">
                <a:solidFill>
                  <a:schemeClr val="tx1"/>
                </a:solidFill>
                <a:latin typeface="Times New Roman" charset="0"/>
                <a:ea typeface="ＭＳ Ｐゴシック" charset="0"/>
              </a:defRPr>
            </a:lvl3pPr>
            <a:lvl4pPr>
              <a:defRPr sz="2400">
                <a:solidFill>
                  <a:schemeClr val="tx1"/>
                </a:solidFill>
                <a:latin typeface="Times New Roman" charset="0"/>
                <a:ea typeface="ＭＳ Ｐゴシック" charset="0"/>
              </a:defRPr>
            </a:lvl4pPr>
            <a:lvl5pPr>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r>
              <a:rPr lang="en-US"/>
              <a:t>9</a:t>
            </a:r>
          </a:p>
        </p:txBody>
      </p:sp>
      <p:sp>
        <p:nvSpPr>
          <p:cNvPr id="173218" name="Text Box 162"/>
          <p:cNvSpPr txBox="1">
            <a:spLocks noChangeArrowheads="1"/>
          </p:cNvSpPr>
          <p:nvPr>
            <p:custDataLst>
              <p:tags r:id="rId22"/>
            </p:custDataLst>
          </p:nvPr>
        </p:nvSpPr>
        <p:spPr bwMode="auto">
          <a:xfrm>
            <a:off x="7204320" y="5183104"/>
            <a:ext cx="475287" cy="45308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82945" tIns="41473" rIns="82945" bIns="41473">
            <a:spAutoFit/>
          </a:bodyPr>
          <a:lstStyle>
            <a:lvl1pPr>
              <a:defRPr sz="2400">
                <a:solidFill>
                  <a:schemeClr val="tx1"/>
                </a:solidFill>
                <a:latin typeface="Times New Roman" charset="0"/>
                <a:ea typeface="ＭＳ Ｐゴシック" charset="0"/>
                <a:cs typeface="ＭＳ Ｐゴシック" charset="0"/>
              </a:defRPr>
            </a:lvl1pPr>
            <a:lvl2pPr marL="37931725" indent="-37474525">
              <a:defRPr sz="2400">
                <a:solidFill>
                  <a:schemeClr val="tx1"/>
                </a:solidFill>
                <a:latin typeface="Times New Roman" charset="0"/>
                <a:ea typeface="ＭＳ Ｐゴシック" charset="0"/>
              </a:defRPr>
            </a:lvl2pPr>
            <a:lvl3pPr>
              <a:defRPr sz="2400">
                <a:solidFill>
                  <a:schemeClr val="tx1"/>
                </a:solidFill>
                <a:latin typeface="Times New Roman" charset="0"/>
                <a:ea typeface="ＭＳ Ｐゴシック" charset="0"/>
              </a:defRPr>
            </a:lvl3pPr>
            <a:lvl4pPr>
              <a:defRPr sz="2400">
                <a:solidFill>
                  <a:schemeClr val="tx1"/>
                </a:solidFill>
                <a:latin typeface="Times New Roman" charset="0"/>
                <a:ea typeface="ＭＳ Ｐゴシック" charset="0"/>
              </a:defRPr>
            </a:lvl4pPr>
            <a:lvl5pPr>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r>
              <a:rPr lang="en-US"/>
              <a:t>10</a:t>
            </a:r>
          </a:p>
        </p:txBody>
      </p:sp>
      <p:sp>
        <p:nvSpPr>
          <p:cNvPr id="173219" name="Text Box 163"/>
          <p:cNvSpPr txBox="1">
            <a:spLocks noChangeArrowheads="1"/>
          </p:cNvSpPr>
          <p:nvPr>
            <p:custDataLst>
              <p:tags r:id="rId23"/>
            </p:custDataLst>
          </p:nvPr>
        </p:nvSpPr>
        <p:spPr bwMode="auto">
          <a:xfrm>
            <a:off x="7204320" y="5183104"/>
            <a:ext cx="463865" cy="45308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82945" tIns="41473" rIns="82945" bIns="41473">
            <a:spAutoFit/>
          </a:bodyPr>
          <a:lstStyle>
            <a:lvl1pPr>
              <a:defRPr sz="2400">
                <a:solidFill>
                  <a:schemeClr val="tx1"/>
                </a:solidFill>
                <a:latin typeface="Times New Roman" charset="0"/>
                <a:ea typeface="ＭＳ Ｐゴシック" charset="0"/>
                <a:cs typeface="ＭＳ Ｐゴシック" charset="0"/>
              </a:defRPr>
            </a:lvl1pPr>
            <a:lvl2pPr marL="37931725" indent="-37474525">
              <a:defRPr sz="2400">
                <a:solidFill>
                  <a:schemeClr val="tx1"/>
                </a:solidFill>
                <a:latin typeface="Times New Roman" charset="0"/>
                <a:ea typeface="ＭＳ Ｐゴシック" charset="0"/>
              </a:defRPr>
            </a:lvl2pPr>
            <a:lvl3pPr>
              <a:defRPr sz="2400">
                <a:solidFill>
                  <a:schemeClr val="tx1"/>
                </a:solidFill>
                <a:latin typeface="Times New Roman" charset="0"/>
                <a:ea typeface="ＭＳ Ｐゴシック" charset="0"/>
              </a:defRPr>
            </a:lvl3pPr>
            <a:lvl4pPr>
              <a:defRPr sz="2400">
                <a:solidFill>
                  <a:schemeClr val="tx1"/>
                </a:solidFill>
                <a:latin typeface="Times New Roman" charset="0"/>
                <a:ea typeface="ＭＳ Ｐゴシック" charset="0"/>
              </a:defRPr>
            </a:lvl4pPr>
            <a:lvl5pPr>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r>
              <a:rPr lang="en-US"/>
              <a:t>11</a:t>
            </a:r>
          </a:p>
        </p:txBody>
      </p:sp>
      <p:sp>
        <p:nvSpPr>
          <p:cNvPr id="173220" name="Text Box 164"/>
          <p:cNvSpPr txBox="1">
            <a:spLocks noChangeArrowheads="1"/>
          </p:cNvSpPr>
          <p:nvPr>
            <p:custDataLst>
              <p:tags r:id="rId24"/>
            </p:custDataLst>
          </p:nvPr>
        </p:nvSpPr>
        <p:spPr bwMode="auto">
          <a:xfrm>
            <a:off x="7204320" y="5183104"/>
            <a:ext cx="475287" cy="45308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82945" tIns="41473" rIns="82945" bIns="41473">
            <a:spAutoFit/>
          </a:bodyPr>
          <a:lstStyle>
            <a:lvl1pPr>
              <a:defRPr sz="2400">
                <a:solidFill>
                  <a:schemeClr val="tx1"/>
                </a:solidFill>
                <a:latin typeface="Times New Roman" charset="0"/>
                <a:ea typeface="ＭＳ Ｐゴシック" charset="0"/>
                <a:cs typeface="ＭＳ Ｐゴシック" charset="0"/>
              </a:defRPr>
            </a:lvl1pPr>
            <a:lvl2pPr marL="37931725" indent="-37474525">
              <a:defRPr sz="2400">
                <a:solidFill>
                  <a:schemeClr val="tx1"/>
                </a:solidFill>
                <a:latin typeface="Times New Roman" charset="0"/>
                <a:ea typeface="ＭＳ Ｐゴシック" charset="0"/>
              </a:defRPr>
            </a:lvl2pPr>
            <a:lvl3pPr>
              <a:defRPr sz="2400">
                <a:solidFill>
                  <a:schemeClr val="tx1"/>
                </a:solidFill>
                <a:latin typeface="Times New Roman" charset="0"/>
                <a:ea typeface="ＭＳ Ｐゴシック" charset="0"/>
              </a:defRPr>
            </a:lvl3pPr>
            <a:lvl4pPr>
              <a:defRPr sz="2400">
                <a:solidFill>
                  <a:schemeClr val="tx1"/>
                </a:solidFill>
                <a:latin typeface="Times New Roman" charset="0"/>
                <a:ea typeface="ＭＳ Ｐゴシック" charset="0"/>
              </a:defRPr>
            </a:lvl4pPr>
            <a:lvl5pPr>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r>
              <a:rPr lang="en-US"/>
              <a:t>12</a:t>
            </a:r>
          </a:p>
        </p:txBody>
      </p:sp>
      <p:sp>
        <p:nvSpPr>
          <p:cNvPr id="173221" name="Text Box 165"/>
          <p:cNvSpPr txBox="1">
            <a:spLocks noChangeArrowheads="1"/>
          </p:cNvSpPr>
          <p:nvPr>
            <p:custDataLst>
              <p:tags r:id="rId25"/>
            </p:custDataLst>
          </p:nvPr>
        </p:nvSpPr>
        <p:spPr bwMode="auto">
          <a:xfrm>
            <a:off x="7204320" y="5183104"/>
            <a:ext cx="475287" cy="45308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82945" tIns="41473" rIns="82945" bIns="41473">
            <a:spAutoFit/>
          </a:bodyPr>
          <a:lstStyle>
            <a:lvl1pPr>
              <a:defRPr sz="2400">
                <a:solidFill>
                  <a:schemeClr val="tx1"/>
                </a:solidFill>
                <a:latin typeface="Times New Roman" charset="0"/>
                <a:ea typeface="ＭＳ Ｐゴシック" charset="0"/>
                <a:cs typeface="ＭＳ Ｐゴシック" charset="0"/>
              </a:defRPr>
            </a:lvl1pPr>
            <a:lvl2pPr marL="37931725" indent="-37474525">
              <a:defRPr sz="2400">
                <a:solidFill>
                  <a:schemeClr val="tx1"/>
                </a:solidFill>
                <a:latin typeface="Times New Roman" charset="0"/>
                <a:ea typeface="ＭＳ Ｐゴシック" charset="0"/>
              </a:defRPr>
            </a:lvl2pPr>
            <a:lvl3pPr>
              <a:defRPr sz="2400">
                <a:solidFill>
                  <a:schemeClr val="tx1"/>
                </a:solidFill>
                <a:latin typeface="Times New Roman" charset="0"/>
                <a:ea typeface="ＭＳ Ｐゴシック" charset="0"/>
              </a:defRPr>
            </a:lvl3pPr>
            <a:lvl4pPr>
              <a:defRPr sz="2400">
                <a:solidFill>
                  <a:schemeClr val="tx1"/>
                </a:solidFill>
                <a:latin typeface="Times New Roman" charset="0"/>
                <a:ea typeface="ＭＳ Ｐゴシック" charset="0"/>
              </a:defRPr>
            </a:lvl4pPr>
            <a:lvl5pPr>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r>
              <a:rPr lang="en-US"/>
              <a:t>13</a:t>
            </a:r>
          </a:p>
        </p:txBody>
      </p:sp>
      <p:sp>
        <p:nvSpPr>
          <p:cNvPr id="173222" name="Text Box 166"/>
          <p:cNvSpPr txBox="1">
            <a:spLocks noChangeArrowheads="1"/>
          </p:cNvSpPr>
          <p:nvPr>
            <p:custDataLst>
              <p:tags r:id="rId26"/>
            </p:custDataLst>
          </p:nvPr>
        </p:nvSpPr>
        <p:spPr bwMode="auto">
          <a:xfrm>
            <a:off x="7204320" y="5183104"/>
            <a:ext cx="475287" cy="45308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82945" tIns="41473" rIns="82945" bIns="41473">
            <a:spAutoFit/>
          </a:bodyPr>
          <a:lstStyle>
            <a:lvl1pPr>
              <a:defRPr sz="2400">
                <a:solidFill>
                  <a:schemeClr val="tx1"/>
                </a:solidFill>
                <a:latin typeface="Times New Roman" charset="0"/>
                <a:ea typeface="ＭＳ Ｐゴシック" charset="0"/>
                <a:cs typeface="ＭＳ Ｐゴシック" charset="0"/>
              </a:defRPr>
            </a:lvl1pPr>
            <a:lvl2pPr marL="37931725" indent="-37474525">
              <a:defRPr sz="2400">
                <a:solidFill>
                  <a:schemeClr val="tx1"/>
                </a:solidFill>
                <a:latin typeface="Times New Roman" charset="0"/>
                <a:ea typeface="ＭＳ Ｐゴシック" charset="0"/>
              </a:defRPr>
            </a:lvl2pPr>
            <a:lvl3pPr>
              <a:defRPr sz="2400">
                <a:solidFill>
                  <a:schemeClr val="tx1"/>
                </a:solidFill>
                <a:latin typeface="Times New Roman" charset="0"/>
                <a:ea typeface="ＭＳ Ｐゴシック" charset="0"/>
              </a:defRPr>
            </a:lvl3pPr>
            <a:lvl4pPr>
              <a:defRPr sz="2400">
                <a:solidFill>
                  <a:schemeClr val="tx1"/>
                </a:solidFill>
                <a:latin typeface="Times New Roman" charset="0"/>
                <a:ea typeface="ＭＳ Ｐゴシック" charset="0"/>
              </a:defRPr>
            </a:lvl4pPr>
            <a:lvl5pPr>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r>
              <a:rPr lang="en-US"/>
              <a:t>14</a:t>
            </a:r>
          </a:p>
        </p:txBody>
      </p:sp>
      <p:sp>
        <p:nvSpPr>
          <p:cNvPr id="173223" name="Text Box 167"/>
          <p:cNvSpPr txBox="1">
            <a:spLocks noChangeArrowheads="1"/>
          </p:cNvSpPr>
          <p:nvPr>
            <p:custDataLst>
              <p:tags r:id="rId27"/>
            </p:custDataLst>
          </p:nvPr>
        </p:nvSpPr>
        <p:spPr bwMode="auto">
          <a:xfrm>
            <a:off x="7204320" y="5183104"/>
            <a:ext cx="475287" cy="45308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82945" tIns="41473" rIns="82945" bIns="41473">
            <a:spAutoFit/>
          </a:bodyPr>
          <a:lstStyle>
            <a:lvl1pPr>
              <a:defRPr sz="2400">
                <a:solidFill>
                  <a:schemeClr val="tx1"/>
                </a:solidFill>
                <a:latin typeface="Times New Roman" charset="0"/>
                <a:ea typeface="ＭＳ Ｐゴシック" charset="0"/>
                <a:cs typeface="ＭＳ Ｐゴシック" charset="0"/>
              </a:defRPr>
            </a:lvl1pPr>
            <a:lvl2pPr marL="37931725" indent="-37474525">
              <a:defRPr sz="2400">
                <a:solidFill>
                  <a:schemeClr val="tx1"/>
                </a:solidFill>
                <a:latin typeface="Times New Roman" charset="0"/>
                <a:ea typeface="ＭＳ Ｐゴシック" charset="0"/>
              </a:defRPr>
            </a:lvl2pPr>
            <a:lvl3pPr>
              <a:defRPr sz="2400">
                <a:solidFill>
                  <a:schemeClr val="tx1"/>
                </a:solidFill>
                <a:latin typeface="Times New Roman" charset="0"/>
                <a:ea typeface="ＭＳ Ｐゴシック" charset="0"/>
              </a:defRPr>
            </a:lvl3pPr>
            <a:lvl4pPr>
              <a:defRPr sz="2400">
                <a:solidFill>
                  <a:schemeClr val="tx1"/>
                </a:solidFill>
                <a:latin typeface="Times New Roman" charset="0"/>
                <a:ea typeface="ＭＳ Ｐゴシック" charset="0"/>
              </a:defRPr>
            </a:lvl4pPr>
            <a:lvl5pPr>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r>
              <a:rPr lang="en-US"/>
              <a:t>15</a:t>
            </a:r>
          </a:p>
        </p:txBody>
      </p:sp>
      <p:sp>
        <p:nvSpPr>
          <p:cNvPr id="173224" name="Text Box 168"/>
          <p:cNvSpPr txBox="1">
            <a:spLocks noChangeArrowheads="1"/>
          </p:cNvSpPr>
          <p:nvPr>
            <p:custDataLst>
              <p:tags r:id="rId28"/>
            </p:custDataLst>
          </p:nvPr>
        </p:nvSpPr>
        <p:spPr bwMode="auto">
          <a:xfrm>
            <a:off x="7204320" y="5183104"/>
            <a:ext cx="475287" cy="45308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82945" tIns="41473" rIns="82945" bIns="41473">
            <a:spAutoFit/>
          </a:bodyPr>
          <a:lstStyle>
            <a:lvl1pPr>
              <a:defRPr sz="2400">
                <a:solidFill>
                  <a:schemeClr val="tx1"/>
                </a:solidFill>
                <a:latin typeface="Times New Roman" charset="0"/>
                <a:ea typeface="ＭＳ Ｐゴシック" charset="0"/>
                <a:cs typeface="ＭＳ Ｐゴシック" charset="0"/>
              </a:defRPr>
            </a:lvl1pPr>
            <a:lvl2pPr marL="37931725" indent="-37474525">
              <a:defRPr sz="2400">
                <a:solidFill>
                  <a:schemeClr val="tx1"/>
                </a:solidFill>
                <a:latin typeface="Times New Roman" charset="0"/>
                <a:ea typeface="ＭＳ Ｐゴシック" charset="0"/>
              </a:defRPr>
            </a:lvl2pPr>
            <a:lvl3pPr>
              <a:defRPr sz="2400">
                <a:solidFill>
                  <a:schemeClr val="tx1"/>
                </a:solidFill>
                <a:latin typeface="Times New Roman" charset="0"/>
                <a:ea typeface="ＭＳ Ｐゴシック" charset="0"/>
              </a:defRPr>
            </a:lvl3pPr>
            <a:lvl4pPr>
              <a:defRPr sz="2400">
                <a:solidFill>
                  <a:schemeClr val="tx1"/>
                </a:solidFill>
                <a:latin typeface="Times New Roman" charset="0"/>
                <a:ea typeface="ＭＳ Ｐゴシック" charset="0"/>
              </a:defRPr>
            </a:lvl4pPr>
            <a:lvl5pPr>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r>
              <a:rPr lang="en-US"/>
              <a:t>16</a:t>
            </a:r>
          </a:p>
        </p:txBody>
      </p:sp>
      <p:sp>
        <p:nvSpPr>
          <p:cNvPr id="173225" name="Text Box 169"/>
          <p:cNvSpPr txBox="1">
            <a:spLocks noChangeArrowheads="1"/>
          </p:cNvSpPr>
          <p:nvPr>
            <p:custDataLst>
              <p:tags r:id="rId29"/>
            </p:custDataLst>
          </p:nvPr>
        </p:nvSpPr>
        <p:spPr bwMode="auto">
          <a:xfrm>
            <a:off x="7204320" y="5183104"/>
            <a:ext cx="475287" cy="45308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82945" tIns="41473" rIns="82945" bIns="41473">
            <a:spAutoFit/>
          </a:bodyPr>
          <a:lstStyle>
            <a:lvl1pPr>
              <a:defRPr sz="2400">
                <a:solidFill>
                  <a:schemeClr val="tx1"/>
                </a:solidFill>
                <a:latin typeface="Times New Roman" charset="0"/>
                <a:ea typeface="ＭＳ Ｐゴシック" charset="0"/>
                <a:cs typeface="ＭＳ Ｐゴシック" charset="0"/>
              </a:defRPr>
            </a:lvl1pPr>
            <a:lvl2pPr marL="37931725" indent="-37474525">
              <a:defRPr sz="2400">
                <a:solidFill>
                  <a:schemeClr val="tx1"/>
                </a:solidFill>
                <a:latin typeface="Times New Roman" charset="0"/>
                <a:ea typeface="ＭＳ Ｐゴシック" charset="0"/>
              </a:defRPr>
            </a:lvl2pPr>
            <a:lvl3pPr>
              <a:defRPr sz="2400">
                <a:solidFill>
                  <a:schemeClr val="tx1"/>
                </a:solidFill>
                <a:latin typeface="Times New Roman" charset="0"/>
                <a:ea typeface="ＭＳ Ｐゴシック" charset="0"/>
              </a:defRPr>
            </a:lvl3pPr>
            <a:lvl4pPr>
              <a:defRPr sz="2400">
                <a:solidFill>
                  <a:schemeClr val="tx1"/>
                </a:solidFill>
                <a:latin typeface="Times New Roman" charset="0"/>
                <a:ea typeface="ＭＳ Ｐゴシック" charset="0"/>
              </a:defRPr>
            </a:lvl4pPr>
            <a:lvl5pPr>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r>
              <a:rPr lang="en-US"/>
              <a:t>17</a:t>
            </a:r>
          </a:p>
        </p:txBody>
      </p:sp>
      <p:sp>
        <p:nvSpPr>
          <p:cNvPr id="173226" name="Text Box 170"/>
          <p:cNvSpPr txBox="1">
            <a:spLocks noChangeArrowheads="1"/>
          </p:cNvSpPr>
          <p:nvPr>
            <p:custDataLst>
              <p:tags r:id="rId30"/>
            </p:custDataLst>
          </p:nvPr>
        </p:nvSpPr>
        <p:spPr bwMode="auto">
          <a:xfrm>
            <a:off x="7204320" y="5183104"/>
            <a:ext cx="475287" cy="45308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82945" tIns="41473" rIns="82945" bIns="41473">
            <a:spAutoFit/>
          </a:bodyPr>
          <a:lstStyle>
            <a:lvl1pPr>
              <a:defRPr sz="2400">
                <a:solidFill>
                  <a:schemeClr val="tx1"/>
                </a:solidFill>
                <a:latin typeface="Times New Roman" charset="0"/>
                <a:ea typeface="ＭＳ Ｐゴシック" charset="0"/>
                <a:cs typeface="ＭＳ Ｐゴシック" charset="0"/>
              </a:defRPr>
            </a:lvl1pPr>
            <a:lvl2pPr marL="37931725" indent="-37474525">
              <a:defRPr sz="2400">
                <a:solidFill>
                  <a:schemeClr val="tx1"/>
                </a:solidFill>
                <a:latin typeface="Times New Roman" charset="0"/>
                <a:ea typeface="ＭＳ Ｐゴシック" charset="0"/>
              </a:defRPr>
            </a:lvl2pPr>
            <a:lvl3pPr>
              <a:defRPr sz="2400">
                <a:solidFill>
                  <a:schemeClr val="tx1"/>
                </a:solidFill>
                <a:latin typeface="Times New Roman" charset="0"/>
                <a:ea typeface="ＭＳ Ｐゴシック" charset="0"/>
              </a:defRPr>
            </a:lvl3pPr>
            <a:lvl4pPr>
              <a:defRPr sz="2400">
                <a:solidFill>
                  <a:schemeClr val="tx1"/>
                </a:solidFill>
                <a:latin typeface="Times New Roman" charset="0"/>
                <a:ea typeface="ＭＳ Ｐゴシック" charset="0"/>
              </a:defRPr>
            </a:lvl4pPr>
            <a:lvl5pPr>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r>
              <a:rPr lang="en-US"/>
              <a:t>18</a:t>
            </a:r>
          </a:p>
        </p:txBody>
      </p:sp>
      <p:sp>
        <p:nvSpPr>
          <p:cNvPr id="173227" name="Text Box 171"/>
          <p:cNvSpPr txBox="1">
            <a:spLocks noChangeArrowheads="1"/>
          </p:cNvSpPr>
          <p:nvPr>
            <p:custDataLst>
              <p:tags r:id="rId31"/>
            </p:custDataLst>
          </p:nvPr>
        </p:nvSpPr>
        <p:spPr bwMode="auto">
          <a:xfrm>
            <a:off x="7204320" y="5183104"/>
            <a:ext cx="475287" cy="45308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82945" tIns="41473" rIns="82945" bIns="41473">
            <a:spAutoFit/>
          </a:bodyPr>
          <a:lstStyle>
            <a:lvl1pPr>
              <a:defRPr sz="2400">
                <a:solidFill>
                  <a:schemeClr val="tx1"/>
                </a:solidFill>
                <a:latin typeface="Times New Roman" charset="0"/>
                <a:ea typeface="ＭＳ Ｐゴシック" charset="0"/>
                <a:cs typeface="ＭＳ Ｐゴシック" charset="0"/>
              </a:defRPr>
            </a:lvl1pPr>
            <a:lvl2pPr marL="37931725" indent="-37474525">
              <a:defRPr sz="2400">
                <a:solidFill>
                  <a:schemeClr val="tx1"/>
                </a:solidFill>
                <a:latin typeface="Times New Roman" charset="0"/>
                <a:ea typeface="ＭＳ Ｐゴシック" charset="0"/>
              </a:defRPr>
            </a:lvl2pPr>
            <a:lvl3pPr>
              <a:defRPr sz="2400">
                <a:solidFill>
                  <a:schemeClr val="tx1"/>
                </a:solidFill>
                <a:latin typeface="Times New Roman" charset="0"/>
                <a:ea typeface="ＭＳ Ｐゴシック" charset="0"/>
              </a:defRPr>
            </a:lvl3pPr>
            <a:lvl4pPr>
              <a:defRPr sz="2400">
                <a:solidFill>
                  <a:schemeClr val="tx1"/>
                </a:solidFill>
                <a:latin typeface="Times New Roman" charset="0"/>
                <a:ea typeface="ＭＳ Ｐゴシック" charset="0"/>
              </a:defRPr>
            </a:lvl4pPr>
            <a:lvl5pPr>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r>
              <a:rPr lang="en-US"/>
              <a:t>19</a:t>
            </a:r>
          </a:p>
        </p:txBody>
      </p:sp>
      <p:sp>
        <p:nvSpPr>
          <p:cNvPr id="173228" name="Text Box 172"/>
          <p:cNvSpPr txBox="1">
            <a:spLocks noChangeArrowheads="1"/>
          </p:cNvSpPr>
          <p:nvPr>
            <p:custDataLst>
              <p:tags r:id="rId32"/>
            </p:custDataLst>
          </p:nvPr>
        </p:nvSpPr>
        <p:spPr bwMode="auto">
          <a:xfrm>
            <a:off x="7204320" y="5183104"/>
            <a:ext cx="475287" cy="453088"/>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lIns="82945" tIns="41473" rIns="82945" bIns="41473">
            <a:spAutoFit/>
          </a:bodyPr>
          <a:lstStyle>
            <a:lvl1pPr>
              <a:defRPr sz="2400">
                <a:solidFill>
                  <a:schemeClr val="tx1"/>
                </a:solidFill>
                <a:latin typeface="Times New Roman" charset="0"/>
                <a:ea typeface="ＭＳ Ｐゴシック" charset="0"/>
                <a:cs typeface="ＭＳ Ｐゴシック" charset="0"/>
              </a:defRPr>
            </a:lvl1pPr>
            <a:lvl2pPr marL="37931725" indent="-37474525">
              <a:defRPr sz="2400">
                <a:solidFill>
                  <a:schemeClr val="tx1"/>
                </a:solidFill>
                <a:latin typeface="Times New Roman" charset="0"/>
                <a:ea typeface="ＭＳ Ｐゴシック" charset="0"/>
              </a:defRPr>
            </a:lvl2pPr>
            <a:lvl3pPr>
              <a:defRPr sz="2400">
                <a:solidFill>
                  <a:schemeClr val="tx1"/>
                </a:solidFill>
                <a:latin typeface="Times New Roman" charset="0"/>
                <a:ea typeface="ＭＳ Ｐゴシック" charset="0"/>
              </a:defRPr>
            </a:lvl3pPr>
            <a:lvl4pPr>
              <a:defRPr sz="2400">
                <a:solidFill>
                  <a:schemeClr val="tx1"/>
                </a:solidFill>
                <a:latin typeface="Times New Roman" charset="0"/>
                <a:ea typeface="ＭＳ Ｐゴシック" charset="0"/>
              </a:defRPr>
            </a:lvl4pPr>
            <a:lvl5pPr>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r>
              <a:rPr lang="en-US"/>
              <a:t>20</a:t>
            </a:r>
          </a:p>
        </p:txBody>
      </p:sp>
      <p:grpSp>
        <p:nvGrpSpPr>
          <p:cNvPr id="5221" name="Group 189"/>
          <p:cNvGrpSpPr>
            <a:grpSpLocks/>
          </p:cNvGrpSpPr>
          <p:nvPr>
            <p:custDataLst>
              <p:tags r:id="rId33"/>
            </p:custDataLst>
          </p:nvPr>
        </p:nvGrpSpPr>
        <p:grpSpPr bwMode="auto">
          <a:xfrm>
            <a:off x="563040" y="3675266"/>
            <a:ext cx="7665120" cy="2068057"/>
            <a:chOff x="391" y="2913"/>
            <a:chExt cx="5323" cy="1436"/>
          </a:xfrm>
        </p:grpSpPr>
        <p:sp>
          <p:nvSpPr>
            <p:cNvPr id="39983" name="AutoShape 5"/>
            <p:cNvSpPr>
              <a:spLocks noChangeArrowheads="1"/>
            </p:cNvSpPr>
            <p:nvPr>
              <p:custDataLst>
                <p:tags r:id="rId44"/>
              </p:custDataLst>
            </p:nvPr>
          </p:nvSpPr>
          <p:spPr bwMode="auto">
            <a:xfrm>
              <a:off x="391" y="3245"/>
              <a:ext cx="384" cy="384"/>
            </a:xfrm>
            <a:prstGeom prst="sun">
              <a:avLst>
                <a:gd name="adj" fmla="val 25000"/>
              </a:avLst>
            </a:prstGeom>
            <a:solidFill>
              <a:srgbClr val="FF3300"/>
            </a:solidFill>
            <a:ln w="9525">
              <a:solidFill>
                <a:schemeClr val="tx1"/>
              </a:solidFill>
              <a:miter lim="800000"/>
              <a:headEnd/>
              <a:tailEnd/>
            </a:ln>
          </p:spPr>
          <p:txBody>
            <a:bodyPr wrap="none" anchor="ctr"/>
            <a:lstStyle/>
            <a:p>
              <a:endParaRPr lang="en-US"/>
            </a:p>
          </p:txBody>
        </p:sp>
        <p:sp>
          <p:nvSpPr>
            <p:cNvPr id="39984" name="AutoShape 6"/>
            <p:cNvSpPr>
              <a:spLocks noChangeArrowheads="1"/>
            </p:cNvSpPr>
            <p:nvPr>
              <p:custDataLst>
                <p:tags r:id="rId45"/>
              </p:custDataLst>
            </p:nvPr>
          </p:nvSpPr>
          <p:spPr bwMode="auto">
            <a:xfrm>
              <a:off x="391" y="3965"/>
              <a:ext cx="384" cy="384"/>
            </a:xfrm>
            <a:prstGeom prst="sun">
              <a:avLst>
                <a:gd name="adj" fmla="val 25000"/>
              </a:avLst>
            </a:prstGeom>
            <a:solidFill>
              <a:schemeClr val="accent2"/>
            </a:solidFill>
            <a:ln w="9525">
              <a:solidFill>
                <a:schemeClr val="tx1"/>
              </a:solidFill>
              <a:miter lim="800000"/>
              <a:headEnd/>
              <a:tailEnd/>
            </a:ln>
          </p:spPr>
          <p:txBody>
            <a:bodyPr wrap="none" anchor="ctr"/>
            <a:lstStyle/>
            <a:p>
              <a:endParaRPr lang="en-US"/>
            </a:p>
          </p:txBody>
        </p:sp>
        <p:sp>
          <p:nvSpPr>
            <p:cNvPr id="39985" name="Rectangle 144"/>
            <p:cNvSpPr>
              <a:spLocks noChangeArrowheads="1"/>
            </p:cNvSpPr>
            <p:nvPr>
              <p:custDataLst>
                <p:tags r:id="rId46"/>
              </p:custDataLst>
            </p:nvPr>
          </p:nvSpPr>
          <p:spPr bwMode="auto">
            <a:xfrm>
              <a:off x="4854" y="3220"/>
              <a:ext cx="638" cy="432"/>
            </a:xfrm>
            <a:prstGeom prst="rect">
              <a:avLst/>
            </a:prstGeom>
            <a:noFill/>
            <a:ln w="9525">
              <a:solidFill>
                <a:schemeClr val="tx1"/>
              </a:solidFill>
              <a:miter lim="800000"/>
              <a:headEnd/>
              <a:tailEnd/>
            </a:ln>
            <a:extLst>
              <a:ext uri="{909E8E84-426E-40dd-AFC4-6F175D3DCCD1}">
                <a14:hiddenFill xmlns="" xmlns:a14="http://schemas.microsoft.com/office/drawing/2010/main">
                  <a:solidFill>
                    <a:srgbClr val="FFFFFF"/>
                  </a:solidFill>
                </a14:hiddenFill>
              </a:ext>
            </a:extLst>
          </p:spPr>
          <p:txBody>
            <a:bodyPr wrap="none" anchor="ctr"/>
            <a:lstStyle/>
            <a:p>
              <a:endParaRPr lang="en-US"/>
            </a:p>
          </p:txBody>
        </p:sp>
        <p:sp>
          <p:nvSpPr>
            <p:cNvPr id="39986" name="Rectangle 145"/>
            <p:cNvSpPr>
              <a:spLocks noChangeArrowheads="1"/>
            </p:cNvSpPr>
            <p:nvPr>
              <p:custDataLst>
                <p:tags r:id="rId47"/>
              </p:custDataLst>
            </p:nvPr>
          </p:nvSpPr>
          <p:spPr bwMode="auto">
            <a:xfrm>
              <a:off x="4858" y="3872"/>
              <a:ext cx="638" cy="432"/>
            </a:xfrm>
            <a:prstGeom prst="rect">
              <a:avLst/>
            </a:prstGeom>
            <a:noFill/>
            <a:ln w="9525">
              <a:solidFill>
                <a:schemeClr val="tx1"/>
              </a:solidFill>
              <a:miter lim="800000"/>
              <a:headEnd/>
              <a:tailEnd/>
            </a:ln>
            <a:extLst>
              <a:ext uri="{909E8E84-426E-40dd-AFC4-6F175D3DCCD1}">
                <a14:hiddenFill xmlns="" xmlns:a14="http://schemas.microsoft.com/office/drawing/2010/main">
                  <a:solidFill>
                    <a:srgbClr val="FFFFFF"/>
                  </a:solidFill>
                </a14:hiddenFill>
              </a:ext>
            </a:extLst>
          </p:spPr>
          <p:txBody>
            <a:bodyPr wrap="none" anchor="ctr"/>
            <a:lstStyle/>
            <a:p>
              <a:endParaRPr lang="en-US"/>
            </a:p>
          </p:txBody>
        </p:sp>
        <p:sp>
          <p:nvSpPr>
            <p:cNvPr id="39987" name="Text Box 173"/>
            <p:cNvSpPr txBox="1">
              <a:spLocks noChangeArrowheads="1"/>
            </p:cNvSpPr>
            <p:nvPr>
              <p:custDataLst>
                <p:tags r:id="rId48"/>
              </p:custDataLst>
            </p:nvPr>
          </p:nvSpPr>
          <p:spPr bwMode="auto">
            <a:xfrm>
              <a:off x="4684" y="2913"/>
              <a:ext cx="1030" cy="32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charset="0"/>
                  <a:ea typeface="ＭＳ Ｐゴシック" charset="0"/>
                  <a:cs typeface="ＭＳ Ｐゴシック" charset="0"/>
                </a:defRPr>
              </a:lvl1pPr>
              <a:lvl2pPr marL="37931725" indent="-37474525">
                <a:defRPr sz="2400">
                  <a:solidFill>
                    <a:schemeClr val="tx1"/>
                  </a:solidFill>
                  <a:latin typeface="Times New Roman" charset="0"/>
                  <a:ea typeface="ＭＳ Ｐゴシック" charset="0"/>
                </a:defRPr>
              </a:lvl2pPr>
              <a:lvl3pPr>
                <a:defRPr sz="2400">
                  <a:solidFill>
                    <a:schemeClr val="tx1"/>
                  </a:solidFill>
                  <a:latin typeface="Times New Roman" charset="0"/>
                  <a:ea typeface="ＭＳ Ｐゴシック" charset="0"/>
                </a:defRPr>
              </a:lvl3pPr>
              <a:lvl4pPr>
                <a:defRPr sz="2400">
                  <a:solidFill>
                    <a:schemeClr val="tx1"/>
                  </a:solidFill>
                  <a:latin typeface="Times New Roman" charset="0"/>
                  <a:ea typeface="ＭＳ Ｐゴシック" charset="0"/>
                </a:defRPr>
              </a:lvl4pPr>
              <a:lvl5pPr>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r>
                <a:rPr lang="en-US"/>
                <a:t>Frequency</a:t>
              </a:r>
            </a:p>
          </p:txBody>
        </p:sp>
      </p:grpSp>
      <p:grpSp>
        <p:nvGrpSpPr>
          <p:cNvPr id="5222" name="Group 188"/>
          <p:cNvGrpSpPr>
            <a:grpSpLocks/>
          </p:cNvGrpSpPr>
          <p:nvPr>
            <p:custDataLst>
              <p:tags r:id="rId34"/>
            </p:custDataLst>
          </p:nvPr>
        </p:nvGrpSpPr>
        <p:grpSpPr bwMode="auto">
          <a:xfrm>
            <a:off x="4422240" y="3672384"/>
            <a:ext cx="967680" cy="1542402"/>
            <a:chOff x="3071" y="2911"/>
            <a:chExt cx="672" cy="1071"/>
          </a:xfrm>
        </p:grpSpPr>
        <p:grpSp>
          <p:nvGrpSpPr>
            <p:cNvPr id="39972" name="Group 187"/>
            <p:cNvGrpSpPr>
              <a:grpSpLocks/>
            </p:cNvGrpSpPr>
            <p:nvPr/>
          </p:nvGrpSpPr>
          <p:grpSpPr bwMode="auto">
            <a:xfrm>
              <a:off x="3198" y="2911"/>
              <a:ext cx="545" cy="358"/>
              <a:chOff x="-2448" y="2901"/>
              <a:chExt cx="545" cy="358"/>
            </a:xfrm>
          </p:grpSpPr>
          <p:sp>
            <p:nvSpPr>
              <p:cNvPr id="39979" name="Line 174"/>
              <p:cNvSpPr>
                <a:spLocks noChangeShapeType="1"/>
              </p:cNvSpPr>
              <p:nvPr>
                <p:custDataLst>
                  <p:tags r:id="rId40"/>
                </p:custDataLst>
              </p:nvPr>
            </p:nvSpPr>
            <p:spPr bwMode="auto">
              <a:xfrm flipV="1">
                <a:off x="-2448" y="2901"/>
                <a:ext cx="0" cy="329"/>
              </a:xfrm>
              <a:prstGeom prst="line">
                <a:avLst/>
              </a:prstGeom>
              <a:noFill/>
              <a:ln w="9525">
                <a:solidFill>
                  <a:schemeClr val="tx1"/>
                </a:solidFill>
                <a:round/>
                <a:headEnd/>
                <a:tailEnd/>
              </a:ln>
              <a:extLst>
                <a:ext uri="{909E8E84-426E-40dd-AFC4-6F175D3DCCD1}">
                  <a14:hiddenFill xmlns="" xmlns:a14="http://schemas.microsoft.com/office/drawing/2010/main">
                    <a:noFill/>
                  </a14:hiddenFill>
                </a:ext>
              </a:extLst>
            </p:spPr>
            <p:txBody>
              <a:bodyPr/>
              <a:lstStyle/>
              <a:p>
                <a:endParaRPr lang="en-US"/>
              </a:p>
            </p:txBody>
          </p:sp>
          <p:sp>
            <p:nvSpPr>
              <p:cNvPr id="39980" name="Line 177"/>
              <p:cNvSpPr>
                <a:spLocks noChangeShapeType="1"/>
              </p:cNvSpPr>
              <p:nvPr>
                <p:custDataLst>
                  <p:tags r:id="rId41"/>
                </p:custDataLst>
              </p:nvPr>
            </p:nvSpPr>
            <p:spPr bwMode="auto">
              <a:xfrm flipV="1">
                <a:off x="-1903" y="2901"/>
                <a:ext cx="0" cy="329"/>
              </a:xfrm>
              <a:prstGeom prst="line">
                <a:avLst/>
              </a:prstGeom>
              <a:noFill/>
              <a:ln w="9525">
                <a:solidFill>
                  <a:schemeClr val="tx1"/>
                </a:solidFill>
                <a:round/>
                <a:headEnd/>
                <a:tailEnd/>
              </a:ln>
              <a:extLst>
                <a:ext uri="{909E8E84-426E-40dd-AFC4-6F175D3DCCD1}">
                  <a14:hiddenFill xmlns="" xmlns:a14="http://schemas.microsoft.com/office/drawing/2010/main">
                    <a:noFill/>
                  </a14:hiddenFill>
                </a:ext>
              </a:extLst>
            </p:spPr>
            <p:txBody>
              <a:bodyPr/>
              <a:lstStyle/>
              <a:p>
                <a:endParaRPr lang="en-US"/>
              </a:p>
            </p:txBody>
          </p:sp>
          <p:sp>
            <p:nvSpPr>
              <p:cNvPr id="39981" name="Line 182"/>
              <p:cNvSpPr>
                <a:spLocks noChangeShapeType="1"/>
              </p:cNvSpPr>
              <p:nvPr>
                <p:custDataLst>
                  <p:tags r:id="rId42"/>
                </p:custDataLst>
              </p:nvPr>
            </p:nvSpPr>
            <p:spPr bwMode="auto">
              <a:xfrm>
                <a:off x="-2448" y="3084"/>
                <a:ext cx="540" cy="0"/>
              </a:xfrm>
              <a:prstGeom prst="line">
                <a:avLst/>
              </a:prstGeom>
              <a:noFill/>
              <a:ln w="9525">
                <a:solidFill>
                  <a:schemeClr val="tx1"/>
                </a:solidFill>
                <a:round/>
                <a:headEnd type="triangle" w="lg" len="lg"/>
                <a:tailEnd type="triangle" w="lg" len="lg"/>
              </a:ln>
              <a:extLst>
                <a:ext uri="{909E8E84-426E-40dd-AFC4-6F175D3DCCD1}">
                  <a14:hiddenFill xmlns="" xmlns:a14="http://schemas.microsoft.com/office/drawing/2010/main">
                    <a:noFill/>
                  </a14:hiddenFill>
                </a:ext>
              </a:extLst>
            </p:spPr>
            <p:txBody>
              <a:bodyPr/>
              <a:lstStyle/>
              <a:p>
                <a:endParaRPr lang="en-US"/>
              </a:p>
            </p:txBody>
          </p:sp>
          <p:sp>
            <p:nvSpPr>
              <p:cNvPr id="39982" name="Text Box 180"/>
              <p:cNvSpPr txBox="1">
                <a:spLocks noChangeArrowheads="1"/>
              </p:cNvSpPr>
              <p:nvPr>
                <p:custDataLst>
                  <p:tags r:id="rId43"/>
                </p:custDataLst>
              </p:nvPr>
            </p:nvSpPr>
            <p:spPr bwMode="auto">
              <a:xfrm>
                <a:off x="-2290" y="2938"/>
                <a:ext cx="246" cy="321"/>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charset="0"/>
                    <a:ea typeface="ＭＳ Ｐゴシック" charset="0"/>
                    <a:cs typeface="ＭＳ Ｐゴシック" charset="0"/>
                  </a:defRPr>
                </a:lvl1pPr>
                <a:lvl2pPr marL="37931725" indent="-37474525">
                  <a:defRPr sz="2400">
                    <a:solidFill>
                      <a:schemeClr val="tx1"/>
                    </a:solidFill>
                    <a:latin typeface="Times New Roman" charset="0"/>
                    <a:ea typeface="ＭＳ Ｐゴシック" charset="0"/>
                  </a:defRPr>
                </a:lvl2pPr>
                <a:lvl3pPr>
                  <a:defRPr sz="2400">
                    <a:solidFill>
                      <a:schemeClr val="tx1"/>
                    </a:solidFill>
                    <a:latin typeface="Times New Roman" charset="0"/>
                    <a:ea typeface="ＭＳ Ｐゴシック" charset="0"/>
                  </a:defRPr>
                </a:lvl3pPr>
                <a:lvl4pPr>
                  <a:defRPr sz="2400">
                    <a:solidFill>
                      <a:schemeClr val="tx1"/>
                    </a:solidFill>
                    <a:latin typeface="Times New Roman" charset="0"/>
                    <a:ea typeface="ＭＳ Ｐゴシック" charset="0"/>
                  </a:defRPr>
                </a:lvl4pPr>
                <a:lvl5pPr>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r>
                  <a:rPr lang="en-US">
                    <a:latin typeface="Symbol" charset="0"/>
                  </a:rPr>
                  <a:t>l</a:t>
                </a:r>
              </a:p>
            </p:txBody>
          </p:sp>
        </p:grpSp>
        <p:grpSp>
          <p:nvGrpSpPr>
            <p:cNvPr id="39973" name="Group 186"/>
            <p:cNvGrpSpPr>
              <a:grpSpLocks/>
            </p:cNvGrpSpPr>
            <p:nvPr/>
          </p:nvGrpSpPr>
          <p:grpSpPr bwMode="auto">
            <a:xfrm>
              <a:off x="3071" y="3634"/>
              <a:ext cx="588" cy="348"/>
              <a:chOff x="-2760" y="3655"/>
              <a:chExt cx="588" cy="348"/>
            </a:xfrm>
          </p:grpSpPr>
          <p:sp>
            <p:nvSpPr>
              <p:cNvPr id="39974" name="Line 175"/>
              <p:cNvSpPr>
                <a:spLocks noChangeShapeType="1"/>
              </p:cNvSpPr>
              <p:nvPr>
                <p:custDataLst>
                  <p:tags r:id="rId35"/>
                </p:custDataLst>
              </p:nvPr>
            </p:nvSpPr>
            <p:spPr bwMode="auto">
              <a:xfrm flipV="1">
                <a:off x="-2372" y="3655"/>
                <a:ext cx="0" cy="329"/>
              </a:xfrm>
              <a:prstGeom prst="line">
                <a:avLst/>
              </a:prstGeom>
              <a:noFill/>
              <a:ln w="9525">
                <a:solidFill>
                  <a:schemeClr val="tx1"/>
                </a:solidFill>
                <a:round/>
                <a:headEnd/>
                <a:tailEnd/>
              </a:ln>
              <a:extLst>
                <a:ext uri="{909E8E84-426E-40dd-AFC4-6F175D3DCCD1}">
                  <a14:hiddenFill xmlns="" xmlns:a14="http://schemas.microsoft.com/office/drawing/2010/main">
                    <a:noFill/>
                  </a14:hiddenFill>
                </a:ext>
              </a:extLst>
            </p:spPr>
            <p:txBody>
              <a:bodyPr/>
              <a:lstStyle/>
              <a:p>
                <a:endParaRPr lang="en-US"/>
              </a:p>
            </p:txBody>
          </p:sp>
          <p:sp>
            <p:nvSpPr>
              <p:cNvPr id="39975" name="Line 176"/>
              <p:cNvSpPr>
                <a:spLocks noChangeShapeType="1"/>
              </p:cNvSpPr>
              <p:nvPr>
                <p:custDataLst>
                  <p:tags r:id="rId36"/>
                </p:custDataLst>
              </p:nvPr>
            </p:nvSpPr>
            <p:spPr bwMode="auto">
              <a:xfrm flipV="1">
                <a:off x="-2554" y="3659"/>
                <a:ext cx="0" cy="329"/>
              </a:xfrm>
              <a:prstGeom prst="line">
                <a:avLst/>
              </a:prstGeom>
              <a:noFill/>
              <a:ln w="9525">
                <a:solidFill>
                  <a:schemeClr val="tx1"/>
                </a:solidFill>
                <a:round/>
                <a:headEnd/>
                <a:tailEnd/>
              </a:ln>
              <a:extLst>
                <a:ext uri="{909E8E84-426E-40dd-AFC4-6F175D3DCCD1}">
                  <a14:hiddenFill xmlns="" xmlns:a14="http://schemas.microsoft.com/office/drawing/2010/main">
                    <a:noFill/>
                  </a14:hiddenFill>
                </a:ext>
              </a:extLst>
            </p:spPr>
            <p:txBody>
              <a:bodyPr/>
              <a:lstStyle/>
              <a:p>
                <a:endParaRPr lang="en-US"/>
              </a:p>
            </p:txBody>
          </p:sp>
          <p:sp>
            <p:nvSpPr>
              <p:cNvPr id="39976" name="Text Box 181"/>
              <p:cNvSpPr txBox="1">
                <a:spLocks noChangeArrowheads="1"/>
              </p:cNvSpPr>
              <p:nvPr>
                <p:custDataLst>
                  <p:tags r:id="rId37"/>
                </p:custDataLst>
              </p:nvPr>
            </p:nvSpPr>
            <p:spPr bwMode="auto">
              <a:xfrm>
                <a:off x="-2572" y="3682"/>
                <a:ext cx="246" cy="32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charset="0"/>
                    <a:ea typeface="ＭＳ Ｐゴシック" charset="0"/>
                    <a:cs typeface="ＭＳ Ｐゴシック" charset="0"/>
                  </a:defRPr>
                </a:lvl1pPr>
                <a:lvl2pPr marL="37931725" indent="-37474525">
                  <a:defRPr sz="2400">
                    <a:solidFill>
                      <a:schemeClr val="tx1"/>
                    </a:solidFill>
                    <a:latin typeface="Times New Roman" charset="0"/>
                    <a:ea typeface="ＭＳ Ｐゴシック" charset="0"/>
                  </a:defRPr>
                </a:lvl2pPr>
                <a:lvl3pPr>
                  <a:defRPr sz="2400">
                    <a:solidFill>
                      <a:schemeClr val="tx1"/>
                    </a:solidFill>
                    <a:latin typeface="Times New Roman" charset="0"/>
                    <a:ea typeface="ＭＳ Ｐゴシック" charset="0"/>
                  </a:defRPr>
                </a:lvl3pPr>
                <a:lvl4pPr>
                  <a:defRPr sz="2400">
                    <a:solidFill>
                      <a:schemeClr val="tx1"/>
                    </a:solidFill>
                    <a:latin typeface="Times New Roman" charset="0"/>
                    <a:ea typeface="ＭＳ Ｐゴシック" charset="0"/>
                  </a:defRPr>
                </a:lvl4pPr>
                <a:lvl5pPr>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r>
                  <a:rPr lang="en-US">
                    <a:latin typeface="Symbol" charset="0"/>
                  </a:rPr>
                  <a:t>l</a:t>
                </a:r>
              </a:p>
            </p:txBody>
          </p:sp>
          <p:sp>
            <p:nvSpPr>
              <p:cNvPr id="39977" name="Line 183"/>
              <p:cNvSpPr>
                <a:spLocks noChangeShapeType="1"/>
              </p:cNvSpPr>
              <p:nvPr>
                <p:custDataLst>
                  <p:tags r:id="rId38"/>
                </p:custDataLst>
              </p:nvPr>
            </p:nvSpPr>
            <p:spPr bwMode="auto">
              <a:xfrm>
                <a:off x="-2760" y="3834"/>
                <a:ext cx="204" cy="0"/>
              </a:xfrm>
              <a:prstGeom prst="line">
                <a:avLst/>
              </a:prstGeom>
              <a:noFill/>
              <a:ln w="9525">
                <a:solidFill>
                  <a:schemeClr val="tx1"/>
                </a:solidFill>
                <a:round/>
                <a:headEnd/>
                <a:tailEnd type="triangle" w="lg" len="lg"/>
              </a:ln>
              <a:extLst>
                <a:ext uri="{909E8E84-426E-40dd-AFC4-6F175D3DCCD1}">
                  <a14:hiddenFill xmlns="" xmlns:a14="http://schemas.microsoft.com/office/drawing/2010/main">
                    <a:noFill/>
                  </a14:hiddenFill>
                </a:ext>
              </a:extLst>
            </p:spPr>
            <p:txBody>
              <a:bodyPr/>
              <a:lstStyle/>
              <a:p>
                <a:endParaRPr lang="en-US"/>
              </a:p>
            </p:txBody>
          </p:sp>
          <p:sp>
            <p:nvSpPr>
              <p:cNvPr id="39978" name="Line 184"/>
              <p:cNvSpPr>
                <a:spLocks noChangeShapeType="1"/>
              </p:cNvSpPr>
              <p:nvPr>
                <p:custDataLst>
                  <p:tags r:id="rId39"/>
                </p:custDataLst>
              </p:nvPr>
            </p:nvSpPr>
            <p:spPr bwMode="auto">
              <a:xfrm>
                <a:off x="-2376" y="3834"/>
                <a:ext cx="204" cy="0"/>
              </a:xfrm>
              <a:prstGeom prst="line">
                <a:avLst/>
              </a:prstGeom>
              <a:noFill/>
              <a:ln w="9525">
                <a:solidFill>
                  <a:schemeClr val="tx1"/>
                </a:solidFill>
                <a:round/>
                <a:headEnd type="triangle" w="lg" len="lg"/>
                <a:tailEnd type="none" w="lg" len="lg"/>
              </a:ln>
              <a:extLst>
                <a:ext uri="{909E8E84-426E-40dd-AFC4-6F175D3DCCD1}">
                  <a14:hiddenFill xmlns="" xmlns:a14="http://schemas.microsoft.com/office/drawing/2010/main">
                    <a:noFill/>
                  </a14:hiddenFill>
                </a:ext>
              </a:extLst>
            </p:spPr>
            <p:txBody>
              <a:bodyPr/>
              <a:lstStyle/>
              <a:p>
                <a:endParaRPr lang="en-US"/>
              </a:p>
            </p:txBody>
          </p:sp>
        </p:grpSp>
      </p:grpSp>
    </p:spTree>
    <p:extLst>
      <p:ext uri="{BB962C8B-B14F-4D97-AF65-F5344CB8AC3E}">
        <p14:creationId xmlns:p14="http://schemas.microsoft.com/office/powerpoint/2010/main" val="100710198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grpId="0" nodeType="withEffect">
                                  <p:stCondLst>
                                    <p:cond delay="0"/>
                                  </p:stCondLst>
                                  <p:childTnLst>
                                    <p:set>
                                      <p:cBhvr>
                                        <p:cTn id="6" dur="1" fill="hold">
                                          <p:stCondLst>
                                            <p:cond delay="0"/>
                                          </p:stCondLst>
                                        </p:cTn>
                                        <p:tgtEl>
                                          <p:spTgt spid="173060">
                                            <p:txEl>
                                              <p:pRg st="1" end="1"/>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73060">
                                            <p:txEl>
                                              <p:pRg st="2" end="2"/>
                                            </p:txEl>
                                          </p:spTgt>
                                        </p:tgtEl>
                                        <p:attrNameLst>
                                          <p:attrName>style.visibility</p:attrName>
                                        </p:attrNameLst>
                                      </p:cBhvr>
                                      <p:to>
                                        <p:strVal val="visible"/>
                                      </p:to>
                                    </p:set>
                                  </p:childTnLst>
                                </p:cTn>
                              </p:par>
                            </p:childTnLst>
                          </p:cTn>
                        </p:par>
                      </p:childTnLst>
                    </p:cTn>
                  </p:par>
                  <p:par>
                    <p:cTn id="9" fill="hold" nodeType="clickPar">
                      <p:stCondLst>
                        <p:cond delay="indefinite"/>
                      </p:stCondLst>
                      <p:childTnLst>
                        <p:par>
                          <p:cTn id="10" fill="hold" nodeType="withGroup">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73060">
                                            <p:txEl>
                                              <p:pRg st="3" end="3"/>
                                            </p:txEl>
                                          </p:spTgt>
                                        </p:tgtEl>
                                        <p:attrNameLst>
                                          <p:attrName>style.visibility</p:attrName>
                                        </p:attrNameLst>
                                      </p:cBhvr>
                                      <p:to>
                                        <p:strVal val="visible"/>
                                      </p:to>
                                    </p:set>
                                  </p:childTnLst>
                                </p:cTn>
                              </p:par>
                            </p:childTnLst>
                          </p:cTn>
                        </p:par>
                      </p:childTnLst>
                    </p:cTn>
                  </p:par>
                  <p:par>
                    <p:cTn id="13" fill="hold" nodeType="clickPar">
                      <p:stCondLst>
                        <p:cond delay="indefinite"/>
                      </p:stCondLst>
                      <p:childTnLst>
                        <p:par>
                          <p:cTn id="14" fill="hold" nodeType="withGroup">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173060">
                                            <p:txEl>
                                              <p:pRg st="4" end="4"/>
                                            </p:txEl>
                                          </p:spTgt>
                                        </p:tgtEl>
                                        <p:attrNameLst>
                                          <p:attrName>style.visibility</p:attrName>
                                        </p:attrNameLst>
                                      </p:cBhvr>
                                      <p:to>
                                        <p:strVal val="visible"/>
                                      </p:to>
                                    </p:set>
                                  </p:childTnLst>
                                </p:cTn>
                              </p:par>
                            </p:childTnLst>
                          </p:cTn>
                        </p:par>
                        <p:par>
                          <p:cTn id="17" fill="hold" nodeType="afterGroup">
                            <p:stCondLst>
                              <p:cond delay="0"/>
                            </p:stCondLst>
                            <p:childTnLst>
                              <p:par>
                                <p:cTn id="18" presetID="1" presetClass="entr" presetSubtype="0" fill="hold" nodeType="afterEffect">
                                  <p:stCondLst>
                                    <p:cond delay="0"/>
                                  </p:stCondLst>
                                  <p:childTnLst>
                                    <p:set>
                                      <p:cBhvr>
                                        <p:cTn id="19" dur="1" fill="hold">
                                          <p:stCondLst>
                                            <p:cond delay="0"/>
                                          </p:stCondLst>
                                        </p:cTn>
                                        <p:tgtEl>
                                          <p:spTgt spid="5221"/>
                                        </p:tgtEl>
                                        <p:attrNameLst>
                                          <p:attrName>style.visibility</p:attrName>
                                        </p:attrNameLst>
                                      </p:cBhvr>
                                      <p:to>
                                        <p:strVal val="visible"/>
                                      </p:to>
                                    </p:set>
                                  </p:childTnLst>
                                </p:cTn>
                              </p:par>
                            </p:childTnLst>
                          </p:cTn>
                        </p:par>
                      </p:childTnLst>
                    </p:cTn>
                  </p:par>
                  <p:par>
                    <p:cTn id="20" fill="hold" nodeType="clickPar">
                      <p:stCondLst>
                        <p:cond delay="indefinite"/>
                      </p:stCondLst>
                      <p:childTnLst>
                        <p:par>
                          <p:cTn id="21" fill="hold" nodeType="withGroup">
                            <p:stCondLst>
                              <p:cond delay="0"/>
                            </p:stCondLst>
                            <p:childTnLst>
                              <p:par>
                                <p:cTn id="22" presetID="1" presetClass="entr" presetSubtype="0" fill="hold" nodeType="clickEffect">
                                  <p:stCondLst>
                                    <p:cond delay="0"/>
                                  </p:stCondLst>
                                  <p:childTnLst>
                                    <p:set>
                                      <p:cBhvr>
                                        <p:cTn id="23" dur="1" fill="hold">
                                          <p:stCondLst>
                                            <p:cond delay="0"/>
                                          </p:stCondLst>
                                        </p:cTn>
                                        <p:tgtEl>
                                          <p:spTgt spid="5195"/>
                                        </p:tgtEl>
                                        <p:attrNameLst>
                                          <p:attrName>style.visibility</p:attrName>
                                        </p:attrNameLst>
                                      </p:cBhvr>
                                      <p:to>
                                        <p:strVal val="visible"/>
                                      </p:to>
                                    </p:set>
                                  </p:childTnLst>
                                </p:cTn>
                              </p:par>
                              <p:par>
                                <p:cTn id="24" presetID="1" presetClass="entr" presetSubtype="0" fill="hold" nodeType="withEffect">
                                  <p:stCondLst>
                                    <p:cond delay="0"/>
                                  </p:stCondLst>
                                  <p:childTnLst>
                                    <p:set>
                                      <p:cBhvr>
                                        <p:cTn id="25" dur="1" fill="hold">
                                          <p:stCondLst>
                                            <p:cond delay="0"/>
                                          </p:stCondLst>
                                        </p:cTn>
                                        <p:tgtEl>
                                          <p:spTgt spid="2"/>
                                        </p:tgtEl>
                                        <p:attrNameLst>
                                          <p:attrName>style.visibility</p:attrName>
                                        </p:attrNameLst>
                                      </p:cBhvr>
                                      <p:to>
                                        <p:strVal val="visible"/>
                                      </p:to>
                                    </p:set>
                                  </p:childTnLst>
                                </p:cTn>
                              </p:par>
                            </p:childTnLst>
                          </p:cTn>
                        </p:par>
                        <p:par>
                          <p:cTn id="26" fill="hold" nodeType="afterGroup">
                            <p:stCondLst>
                              <p:cond delay="0"/>
                            </p:stCondLst>
                            <p:childTnLst>
                              <p:par>
                                <p:cTn id="27" presetID="63" presetClass="path" presetSubtype="0" fill="hold" nodeType="afterEffect">
                                  <p:stCondLst>
                                    <p:cond delay="0"/>
                                  </p:stCondLst>
                                  <p:childTnLst>
                                    <p:animMotion origin="layout" path="M -0.05431 0.0042 L 0.63271 0.0042 " pathEditMode="relative" rAng="0" ptsTypes="AA">
                                      <p:cBhvr>
                                        <p:cTn id="28" dur="14000" fill="hold"/>
                                        <p:tgtEl>
                                          <p:spTgt spid="5195"/>
                                        </p:tgtEl>
                                        <p:attrNameLst>
                                          <p:attrName>ppt_x</p:attrName>
                                          <p:attrName>ppt_y</p:attrName>
                                        </p:attrNameLst>
                                      </p:cBhvr>
                                      <p:rCtr x="34351" y="0"/>
                                    </p:animMotion>
                                  </p:childTnLst>
                                </p:cTn>
                              </p:par>
                              <p:par>
                                <p:cTn id="29" presetID="63" presetClass="path" presetSubtype="0" fill="hold" nodeType="withEffect">
                                  <p:stCondLst>
                                    <p:cond delay="0"/>
                                  </p:stCondLst>
                                  <p:childTnLst>
                                    <p:animMotion origin="layout" path="M -0.01135 -2.63335E-6 L 0.67633 0.00042 " pathEditMode="relative" rAng="0" ptsTypes="AA">
                                      <p:cBhvr>
                                        <p:cTn id="30" dur="14000" fill="hold"/>
                                        <p:tgtEl>
                                          <p:spTgt spid="2"/>
                                        </p:tgtEl>
                                        <p:attrNameLst>
                                          <p:attrName>ppt_x</p:attrName>
                                          <p:attrName>ppt_y</p:attrName>
                                        </p:attrNameLst>
                                      </p:cBhvr>
                                      <p:rCtr x="34384" y="21"/>
                                    </p:animMotion>
                                  </p:childTnLst>
                                </p:cTn>
                              </p:par>
                              <p:par>
                                <p:cTn id="31" presetID="1" presetClass="entr" presetSubtype="0" fill="hold" grpId="0" nodeType="withEffect">
                                  <p:stCondLst>
                                    <p:cond delay="0"/>
                                  </p:stCondLst>
                                  <p:childTnLst>
                                    <p:set>
                                      <p:cBhvr>
                                        <p:cTn id="32" dur="1" fill="hold">
                                          <p:stCondLst>
                                            <p:cond delay="0"/>
                                          </p:stCondLst>
                                        </p:cTn>
                                        <p:tgtEl>
                                          <p:spTgt spid="173202"/>
                                        </p:tgtEl>
                                        <p:attrNameLst>
                                          <p:attrName>style.visibility</p:attrName>
                                        </p:attrNameLst>
                                      </p:cBhvr>
                                      <p:to>
                                        <p:strVal val="visible"/>
                                      </p:to>
                                    </p:set>
                                  </p:childTnLst>
                                </p:cTn>
                              </p:par>
                              <p:par>
                                <p:cTn id="33" presetID="1" presetClass="exit" presetSubtype="0" fill="hold" grpId="1" nodeType="withEffect">
                                  <p:stCondLst>
                                    <p:cond delay="2000"/>
                                  </p:stCondLst>
                                  <p:childTnLst>
                                    <p:set>
                                      <p:cBhvr>
                                        <p:cTn id="34" dur="1" fill="hold">
                                          <p:stCondLst>
                                            <p:cond delay="0"/>
                                          </p:stCondLst>
                                        </p:cTn>
                                        <p:tgtEl>
                                          <p:spTgt spid="173202"/>
                                        </p:tgtEl>
                                        <p:attrNameLst>
                                          <p:attrName>style.visibility</p:attrName>
                                        </p:attrNameLst>
                                      </p:cBhvr>
                                      <p:to>
                                        <p:strVal val="hidden"/>
                                      </p:to>
                                    </p:set>
                                  </p:childTnLst>
                                </p:cTn>
                              </p:par>
                              <p:par>
                                <p:cTn id="35" presetID="1" presetClass="entr" presetSubtype="0" fill="hold" grpId="0" nodeType="withEffect">
                                  <p:stCondLst>
                                    <p:cond delay="2000"/>
                                  </p:stCondLst>
                                  <p:childTnLst>
                                    <p:set>
                                      <p:cBhvr>
                                        <p:cTn id="36" dur="1" fill="hold">
                                          <p:stCondLst>
                                            <p:cond delay="0"/>
                                          </p:stCondLst>
                                        </p:cTn>
                                        <p:tgtEl>
                                          <p:spTgt spid="173203"/>
                                        </p:tgtEl>
                                        <p:attrNameLst>
                                          <p:attrName>style.visibility</p:attrName>
                                        </p:attrNameLst>
                                      </p:cBhvr>
                                      <p:to>
                                        <p:strVal val="visible"/>
                                      </p:to>
                                    </p:set>
                                  </p:childTnLst>
                                </p:cTn>
                              </p:par>
                              <p:par>
                                <p:cTn id="37" presetID="1" presetClass="exit" presetSubtype="0" fill="hold" grpId="1" nodeType="withEffect">
                                  <p:stCondLst>
                                    <p:cond delay="4000"/>
                                  </p:stCondLst>
                                  <p:childTnLst>
                                    <p:set>
                                      <p:cBhvr>
                                        <p:cTn id="38" dur="1" fill="hold">
                                          <p:stCondLst>
                                            <p:cond delay="0"/>
                                          </p:stCondLst>
                                        </p:cTn>
                                        <p:tgtEl>
                                          <p:spTgt spid="173203"/>
                                        </p:tgtEl>
                                        <p:attrNameLst>
                                          <p:attrName>style.visibility</p:attrName>
                                        </p:attrNameLst>
                                      </p:cBhvr>
                                      <p:to>
                                        <p:strVal val="hidden"/>
                                      </p:to>
                                    </p:set>
                                  </p:childTnLst>
                                </p:cTn>
                              </p:par>
                              <p:par>
                                <p:cTn id="39" presetID="1" presetClass="entr" presetSubtype="0" fill="hold" grpId="0" nodeType="withEffect">
                                  <p:stCondLst>
                                    <p:cond delay="4000"/>
                                  </p:stCondLst>
                                  <p:childTnLst>
                                    <p:set>
                                      <p:cBhvr>
                                        <p:cTn id="40" dur="1" fill="hold">
                                          <p:stCondLst>
                                            <p:cond delay="0"/>
                                          </p:stCondLst>
                                        </p:cTn>
                                        <p:tgtEl>
                                          <p:spTgt spid="173204"/>
                                        </p:tgtEl>
                                        <p:attrNameLst>
                                          <p:attrName>style.visibility</p:attrName>
                                        </p:attrNameLst>
                                      </p:cBhvr>
                                      <p:to>
                                        <p:strVal val="visible"/>
                                      </p:to>
                                    </p:set>
                                  </p:childTnLst>
                                </p:cTn>
                              </p:par>
                              <p:par>
                                <p:cTn id="41" presetID="1" presetClass="exit" presetSubtype="0" fill="hold" grpId="1" nodeType="withEffect">
                                  <p:stCondLst>
                                    <p:cond delay="6000"/>
                                  </p:stCondLst>
                                  <p:childTnLst>
                                    <p:set>
                                      <p:cBhvr>
                                        <p:cTn id="42" dur="1" fill="hold">
                                          <p:stCondLst>
                                            <p:cond delay="0"/>
                                          </p:stCondLst>
                                        </p:cTn>
                                        <p:tgtEl>
                                          <p:spTgt spid="173204"/>
                                        </p:tgtEl>
                                        <p:attrNameLst>
                                          <p:attrName>style.visibility</p:attrName>
                                        </p:attrNameLst>
                                      </p:cBhvr>
                                      <p:to>
                                        <p:strVal val="hidden"/>
                                      </p:to>
                                    </p:set>
                                  </p:childTnLst>
                                </p:cTn>
                              </p:par>
                              <p:par>
                                <p:cTn id="43" presetID="1" presetClass="entr" presetSubtype="0" fill="hold" grpId="0" nodeType="withEffect">
                                  <p:stCondLst>
                                    <p:cond delay="6000"/>
                                  </p:stCondLst>
                                  <p:childTnLst>
                                    <p:set>
                                      <p:cBhvr>
                                        <p:cTn id="44" dur="1" fill="hold">
                                          <p:stCondLst>
                                            <p:cond delay="0"/>
                                          </p:stCondLst>
                                        </p:cTn>
                                        <p:tgtEl>
                                          <p:spTgt spid="173205"/>
                                        </p:tgtEl>
                                        <p:attrNameLst>
                                          <p:attrName>style.visibility</p:attrName>
                                        </p:attrNameLst>
                                      </p:cBhvr>
                                      <p:to>
                                        <p:strVal val="visible"/>
                                      </p:to>
                                    </p:set>
                                  </p:childTnLst>
                                </p:cTn>
                              </p:par>
                              <p:par>
                                <p:cTn id="45" presetID="1" presetClass="exit" presetSubtype="0" fill="hold" grpId="1" nodeType="withEffect">
                                  <p:stCondLst>
                                    <p:cond delay="8000"/>
                                  </p:stCondLst>
                                  <p:childTnLst>
                                    <p:set>
                                      <p:cBhvr>
                                        <p:cTn id="46" dur="1" fill="hold">
                                          <p:stCondLst>
                                            <p:cond delay="0"/>
                                          </p:stCondLst>
                                        </p:cTn>
                                        <p:tgtEl>
                                          <p:spTgt spid="173205"/>
                                        </p:tgtEl>
                                        <p:attrNameLst>
                                          <p:attrName>style.visibility</p:attrName>
                                        </p:attrNameLst>
                                      </p:cBhvr>
                                      <p:to>
                                        <p:strVal val="hidden"/>
                                      </p:to>
                                    </p:set>
                                  </p:childTnLst>
                                </p:cTn>
                              </p:par>
                              <p:par>
                                <p:cTn id="47" presetID="1" presetClass="entr" presetSubtype="0" fill="hold" grpId="0" nodeType="withEffect">
                                  <p:stCondLst>
                                    <p:cond delay="8000"/>
                                  </p:stCondLst>
                                  <p:childTnLst>
                                    <p:set>
                                      <p:cBhvr>
                                        <p:cTn id="48" dur="1" fill="hold">
                                          <p:stCondLst>
                                            <p:cond delay="0"/>
                                          </p:stCondLst>
                                        </p:cTn>
                                        <p:tgtEl>
                                          <p:spTgt spid="173206"/>
                                        </p:tgtEl>
                                        <p:attrNameLst>
                                          <p:attrName>style.visibility</p:attrName>
                                        </p:attrNameLst>
                                      </p:cBhvr>
                                      <p:to>
                                        <p:strVal val="visible"/>
                                      </p:to>
                                    </p:set>
                                  </p:childTnLst>
                                </p:cTn>
                              </p:par>
                              <p:par>
                                <p:cTn id="49" presetID="1" presetClass="exit" presetSubtype="0" fill="hold" grpId="1" nodeType="withEffect">
                                  <p:stCondLst>
                                    <p:cond delay="10000"/>
                                  </p:stCondLst>
                                  <p:childTnLst>
                                    <p:set>
                                      <p:cBhvr>
                                        <p:cTn id="50" dur="1" fill="hold">
                                          <p:stCondLst>
                                            <p:cond delay="0"/>
                                          </p:stCondLst>
                                        </p:cTn>
                                        <p:tgtEl>
                                          <p:spTgt spid="173206"/>
                                        </p:tgtEl>
                                        <p:attrNameLst>
                                          <p:attrName>style.visibility</p:attrName>
                                        </p:attrNameLst>
                                      </p:cBhvr>
                                      <p:to>
                                        <p:strVal val="hidden"/>
                                      </p:to>
                                    </p:set>
                                  </p:childTnLst>
                                </p:cTn>
                              </p:par>
                              <p:par>
                                <p:cTn id="51" presetID="1" presetClass="entr" presetSubtype="0" fill="hold" grpId="0" nodeType="withEffect">
                                  <p:stCondLst>
                                    <p:cond delay="10000"/>
                                  </p:stCondLst>
                                  <p:childTnLst>
                                    <p:set>
                                      <p:cBhvr>
                                        <p:cTn id="52" dur="1" fill="hold">
                                          <p:stCondLst>
                                            <p:cond delay="0"/>
                                          </p:stCondLst>
                                        </p:cTn>
                                        <p:tgtEl>
                                          <p:spTgt spid="173207"/>
                                        </p:tgtEl>
                                        <p:attrNameLst>
                                          <p:attrName>style.visibility</p:attrName>
                                        </p:attrNameLst>
                                      </p:cBhvr>
                                      <p:to>
                                        <p:strVal val="visible"/>
                                      </p:to>
                                    </p:set>
                                  </p:childTnLst>
                                </p:cTn>
                              </p:par>
                              <p:par>
                                <p:cTn id="53" presetID="1" presetClass="exit" presetSubtype="0" fill="hold" grpId="1" nodeType="withEffect">
                                  <p:stCondLst>
                                    <p:cond delay="12000"/>
                                  </p:stCondLst>
                                  <p:childTnLst>
                                    <p:set>
                                      <p:cBhvr>
                                        <p:cTn id="54" dur="1" fill="hold">
                                          <p:stCondLst>
                                            <p:cond delay="0"/>
                                          </p:stCondLst>
                                        </p:cTn>
                                        <p:tgtEl>
                                          <p:spTgt spid="173207"/>
                                        </p:tgtEl>
                                        <p:attrNameLst>
                                          <p:attrName>style.visibility</p:attrName>
                                        </p:attrNameLst>
                                      </p:cBhvr>
                                      <p:to>
                                        <p:strVal val="hidden"/>
                                      </p:to>
                                    </p:set>
                                  </p:childTnLst>
                                </p:cTn>
                              </p:par>
                              <p:par>
                                <p:cTn id="55" presetID="1" presetClass="entr" presetSubtype="0" fill="hold" grpId="0" nodeType="withEffect">
                                  <p:stCondLst>
                                    <p:cond delay="12000"/>
                                  </p:stCondLst>
                                  <p:childTnLst>
                                    <p:set>
                                      <p:cBhvr>
                                        <p:cTn id="56" dur="1" fill="hold">
                                          <p:stCondLst>
                                            <p:cond delay="0"/>
                                          </p:stCondLst>
                                        </p:cTn>
                                        <p:tgtEl>
                                          <p:spTgt spid="173208"/>
                                        </p:tgtEl>
                                        <p:attrNameLst>
                                          <p:attrName>style.visibility</p:attrName>
                                        </p:attrNameLst>
                                      </p:cBhvr>
                                      <p:to>
                                        <p:strVal val="visible"/>
                                      </p:to>
                                    </p:set>
                                  </p:childTnLst>
                                </p:cTn>
                              </p:par>
                              <p:par>
                                <p:cTn id="57" presetID="1" presetClass="entr" presetSubtype="0" fill="hold" grpId="0" nodeType="withEffect">
                                  <p:stCondLst>
                                    <p:cond delay="0"/>
                                  </p:stCondLst>
                                  <p:childTnLst>
                                    <p:set>
                                      <p:cBhvr>
                                        <p:cTn id="58" dur="1" fill="hold">
                                          <p:stCondLst>
                                            <p:cond delay="0"/>
                                          </p:stCondLst>
                                        </p:cTn>
                                        <p:tgtEl>
                                          <p:spTgt spid="173209"/>
                                        </p:tgtEl>
                                        <p:attrNameLst>
                                          <p:attrName>style.visibility</p:attrName>
                                        </p:attrNameLst>
                                      </p:cBhvr>
                                      <p:to>
                                        <p:strVal val="visible"/>
                                      </p:to>
                                    </p:set>
                                  </p:childTnLst>
                                </p:cTn>
                              </p:par>
                              <p:par>
                                <p:cTn id="59" presetID="1" presetClass="exit" presetSubtype="0" fill="hold" grpId="1" nodeType="withEffect">
                                  <p:stCondLst>
                                    <p:cond delay="700"/>
                                  </p:stCondLst>
                                  <p:childTnLst>
                                    <p:set>
                                      <p:cBhvr>
                                        <p:cTn id="60" dur="1" fill="hold">
                                          <p:stCondLst>
                                            <p:cond delay="0"/>
                                          </p:stCondLst>
                                        </p:cTn>
                                        <p:tgtEl>
                                          <p:spTgt spid="173209"/>
                                        </p:tgtEl>
                                        <p:attrNameLst>
                                          <p:attrName>style.visibility</p:attrName>
                                        </p:attrNameLst>
                                      </p:cBhvr>
                                      <p:to>
                                        <p:strVal val="hidden"/>
                                      </p:to>
                                    </p:set>
                                  </p:childTnLst>
                                </p:cTn>
                              </p:par>
                              <p:par>
                                <p:cTn id="61" presetID="1" presetClass="entr" presetSubtype="0" fill="hold" grpId="0" nodeType="withEffect">
                                  <p:stCondLst>
                                    <p:cond delay="700"/>
                                  </p:stCondLst>
                                  <p:childTnLst>
                                    <p:set>
                                      <p:cBhvr>
                                        <p:cTn id="62" dur="1" fill="hold">
                                          <p:stCondLst>
                                            <p:cond delay="0"/>
                                          </p:stCondLst>
                                        </p:cTn>
                                        <p:tgtEl>
                                          <p:spTgt spid="173210"/>
                                        </p:tgtEl>
                                        <p:attrNameLst>
                                          <p:attrName>style.visibility</p:attrName>
                                        </p:attrNameLst>
                                      </p:cBhvr>
                                      <p:to>
                                        <p:strVal val="visible"/>
                                      </p:to>
                                    </p:set>
                                  </p:childTnLst>
                                </p:cTn>
                              </p:par>
                              <p:par>
                                <p:cTn id="63" presetID="1" presetClass="exit" presetSubtype="0" fill="hold" grpId="1" nodeType="withEffect">
                                  <p:stCondLst>
                                    <p:cond delay="1400"/>
                                  </p:stCondLst>
                                  <p:childTnLst>
                                    <p:set>
                                      <p:cBhvr>
                                        <p:cTn id="64" dur="1" fill="hold">
                                          <p:stCondLst>
                                            <p:cond delay="0"/>
                                          </p:stCondLst>
                                        </p:cTn>
                                        <p:tgtEl>
                                          <p:spTgt spid="173210"/>
                                        </p:tgtEl>
                                        <p:attrNameLst>
                                          <p:attrName>style.visibility</p:attrName>
                                        </p:attrNameLst>
                                      </p:cBhvr>
                                      <p:to>
                                        <p:strVal val="hidden"/>
                                      </p:to>
                                    </p:set>
                                  </p:childTnLst>
                                </p:cTn>
                              </p:par>
                              <p:par>
                                <p:cTn id="65" presetID="1" presetClass="entr" presetSubtype="0" fill="hold" grpId="0" nodeType="withEffect">
                                  <p:stCondLst>
                                    <p:cond delay="1400"/>
                                  </p:stCondLst>
                                  <p:childTnLst>
                                    <p:set>
                                      <p:cBhvr>
                                        <p:cTn id="66" dur="1" fill="hold">
                                          <p:stCondLst>
                                            <p:cond delay="0"/>
                                          </p:stCondLst>
                                        </p:cTn>
                                        <p:tgtEl>
                                          <p:spTgt spid="173211"/>
                                        </p:tgtEl>
                                        <p:attrNameLst>
                                          <p:attrName>style.visibility</p:attrName>
                                        </p:attrNameLst>
                                      </p:cBhvr>
                                      <p:to>
                                        <p:strVal val="visible"/>
                                      </p:to>
                                    </p:set>
                                  </p:childTnLst>
                                </p:cTn>
                              </p:par>
                              <p:par>
                                <p:cTn id="67" presetID="1" presetClass="exit" presetSubtype="0" fill="hold" grpId="1" nodeType="withEffect">
                                  <p:stCondLst>
                                    <p:cond delay="2100"/>
                                  </p:stCondLst>
                                  <p:childTnLst>
                                    <p:set>
                                      <p:cBhvr>
                                        <p:cTn id="68" dur="1" fill="hold">
                                          <p:stCondLst>
                                            <p:cond delay="0"/>
                                          </p:stCondLst>
                                        </p:cTn>
                                        <p:tgtEl>
                                          <p:spTgt spid="173211"/>
                                        </p:tgtEl>
                                        <p:attrNameLst>
                                          <p:attrName>style.visibility</p:attrName>
                                        </p:attrNameLst>
                                      </p:cBhvr>
                                      <p:to>
                                        <p:strVal val="hidden"/>
                                      </p:to>
                                    </p:set>
                                  </p:childTnLst>
                                </p:cTn>
                              </p:par>
                              <p:par>
                                <p:cTn id="69" presetID="1" presetClass="entr" presetSubtype="0" fill="hold" grpId="0" nodeType="withEffect">
                                  <p:stCondLst>
                                    <p:cond delay="2100"/>
                                  </p:stCondLst>
                                  <p:childTnLst>
                                    <p:set>
                                      <p:cBhvr>
                                        <p:cTn id="70" dur="1" fill="hold">
                                          <p:stCondLst>
                                            <p:cond delay="0"/>
                                          </p:stCondLst>
                                        </p:cTn>
                                        <p:tgtEl>
                                          <p:spTgt spid="173212"/>
                                        </p:tgtEl>
                                        <p:attrNameLst>
                                          <p:attrName>style.visibility</p:attrName>
                                        </p:attrNameLst>
                                      </p:cBhvr>
                                      <p:to>
                                        <p:strVal val="visible"/>
                                      </p:to>
                                    </p:set>
                                  </p:childTnLst>
                                </p:cTn>
                              </p:par>
                              <p:par>
                                <p:cTn id="71" presetID="1" presetClass="exit" presetSubtype="0" fill="hold" grpId="1" nodeType="withEffect">
                                  <p:stCondLst>
                                    <p:cond delay="2800"/>
                                  </p:stCondLst>
                                  <p:childTnLst>
                                    <p:set>
                                      <p:cBhvr>
                                        <p:cTn id="72" dur="1" fill="hold">
                                          <p:stCondLst>
                                            <p:cond delay="0"/>
                                          </p:stCondLst>
                                        </p:cTn>
                                        <p:tgtEl>
                                          <p:spTgt spid="173212"/>
                                        </p:tgtEl>
                                        <p:attrNameLst>
                                          <p:attrName>style.visibility</p:attrName>
                                        </p:attrNameLst>
                                      </p:cBhvr>
                                      <p:to>
                                        <p:strVal val="hidden"/>
                                      </p:to>
                                    </p:set>
                                  </p:childTnLst>
                                </p:cTn>
                              </p:par>
                              <p:par>
                                <p:cTn id="73" presetID="1" presetClass="entr" presetSubtype="0" fill="hold" grpId="0" nodeType="withEffect">
                                  <p:stCondLst>
                                    <p:cond delay="2800"/>
                                  </p:stCondLst>
                                  <p:childTnLst>
                                    <p:set>
                                      <p:cBhvr>
                                        <p:cTn id="74" dur="1" fill="hold">
                                          <p:stCondLst>
                                            <p:cond delay="0"/>
                                          </p:stCondLst>
                                        </p:cTn>
                                        <p:tgtEl>
                                          <p:spTgt spid="173213"/>
                                        </p:tgtEl>
                                        <p:attrNameLst>
                                          <p:attrName>style.visibility</p:attrName>
                                        </p:attrNameLst>
                                      </p:cBhvr>
                                      <p:to>
                                        <p:strVal val="visible"/>
                                      </p:to>
                                    </p:set>
                                  </p:childTnLst>
                                </p:cTn>
                              </p:par>
                              <p:par>
                                <p:cTn id="75" presetID="1" presetClass="exit" presetSubtype="0" fill="hold" grpId="1" nodeType="withEffect">
                                  <p:stCondLst>
                                    <p:cond delay="3500"/>
                                  </p:stCondLst>
                                  <p:childTnLst>
                                    <p:set>
                                      <p:cBhvr>
                                        <p:cTn id="76" dur="1" fill="hold">
                                          <p:stCondLst>
                                            <p:cond delay="0"/>
                                          </p:stCondLst>
                                        </p:cTn>
                                        <p:tgtEl>
                                          <p:spTgt spid="173213"/>
                                        </p:tgtEl>
                                        <p:attrNameLst>
                                          <p:attrName>style.visibility</p:attrName>
                                        </p:attrNameLst>
                                      </p:cBhvr>
                                      <p:to>
                                        <p:strVal val="hidden"/>
                                      </p:to>
                                    </p:set>
                                  </p:childTnLst>
                                </p:cTn>
                              </p:par>
                              <p:par>
                                <p:cTn id="77" presetID="1" presetClass="entr" presetSubtype="0" fill="hold" grpId="0" nodeType="withEffect">
                                  <p:stCondLst>
                                    <p:cond delay="3500"/>
                                  </p:stCondLst>
                                  <p:childTnLst>
                                    <p:set>
                                      <p:cBhvr>
                                        <p:cTn id="78" dur="1" fill="hold">
                                          <p:stCondLst>
                                            <p:cond delay="0"/>
                                          </p:stCondLst>
                                        </p:cTn>
                                        <p:tgtEl>
                                          <p:spTgt spid="173214"/>
                                        </p:tgtEl>
                                        <p:attrNameLst>
                                          <p:attrName>style.visibility</p:attrName>
                                        </p:attrNameLst>
                                      </p:cBhvr>
                                      <p:to>
                                        <p:strVal val="visible"/>
                                      </p:to>
                                    </p:set>
                                  </p:childTnLst>
                                </p:cTn>
                              </p:par>
                              <p:par>
                                <p:cTn id="79" presetID="1" presetClass="exit" presetSubtype="0" fill="hold" grpId="1" nodeType="withEffect">
                                  <p:stCondLst>
                                    <p:cond delay="4200"/>
                                  </p:stCondLst>
                                  <p:childTnLst>
                                    <p:set>
                                      <p:cBhvr>
                                        <p:cTn id="80" dur="1" fill="hold">
                                          <p:stCondLst>
                                            <p:cond delay="0"/>
                                          </p:stCondLst>
                                        </p:cTn>
                                        <p:tgtEl>
                                          <p:spTgt spid="173214"/>
                                        </p:tgtEl>
                                        <p:attrNameLst>
                                          <p:attrName>style.visibility</p:attrName>
                                        </p:attrNameLst>
                                      </p:cBhvr>
                                      <p:to>
                                        <p:strVal val="hidden"/>
                                      </p:to>
                                    </p:set>
                                  </p:childTnLst>
                                </p:cTn>
                              </p:par>
                              <p:par>
                                <p:cTn id="81" presetID="1" presetClass="entr" presetSubtype="0" fill="hold" grpId="0" nodeType="withEffect">
                                  <p:stCondLst>
                                    <p:cond delay="4200"/>
                                  </p:stCondLst>
                                  <p:childTnLst>
                                    <p:set>
                                      <p:cBhvr>
                                        <p:cTn id="82" dur="1" fill="hold">
                                          <p:stCondLst>
                                            <p:cond delay="0"/>
                                          </p:stCondLst>
                                        </p:cTn>
                                        <p:tgtEl>
                                          <p:spTgt spid="173215"/>
                                        </p:tgtEl>
                                        <p:attrNameLst>
                                          <p:attrName>style.visibility</p:attrName>
                                        </p:attrNameLst>
                                      </p:cBhvr>
                                      <p:to>
                                        <p:strVal val="visible"/>
                                      </p:to>
                                    </p:set>
                                  </p:childTnLst>
                                </p:cTn>
                              </p:par>
                              <p:par>
                                <p:cTn id="83" presetID="1" presetClass="exit" presetSubtype="0" fill="hold" grpId="1" nodeType="withEffect">
                                  <p:stCondLst>
                                    <p:cond delay="4900"/>
                                  </p:stCondLst>
                                  <p:childTnLst>
                                    <p:set>
                                      <p:cBhvr>
                                        <p:cTn id="84" dur="1" fill="hold">
                                          <p:stCondLst>
                                            <p:cond delay="0"/>
                                          </p:stCondLst>
                                        </p:cTn>
                                        <p:tgtEl>
                                          <p:spTgt spid="173215"/>
                                        </p:tgtEl>
                                        <p:attrNameLst>
                                          <p:attrName>style.visibility</p:attrName>
                                        </p:attrNameLst>
                                      </p:cBhvr>
                                      <p:to>
                                        <p:strVal val="hidden"/>
                                      </p:to>
                                    </p:set>
                                  </p:childTnLst>
                                </p:cTn>
                              </p:par>
                              <p:par>
                                <p:cTn id="85" presetID="1" presetClass="entr" presetSubtype="0" fill="hold" grpId="0" nodeType="withEffect">
                                  <p:stCondLst>
                                    <p:cond delay="4900"/>
                                  </p:stCondLst>
                                  <p:childTnLst>
                                    <p:set>
                                      <p:cBhvr>
                                        <p:cTn id="86" dur="1" fill="hold">
                                          <p:stCondLst>
                                            <p:cond delay="0"/>
                                          </p:stCondLst>
                                        </p:cTn>
                                        <p:tgtEl>
                                          <p:spTgt spid="173216"/>
                                        </p:tgtEl>
                                        <p:attrNameLst>
                                          <p:attrName>style.visibility</p:attrName>
                                        </p:attrNameLst>
                                      </p:cBhvr>
                                      <p:to>
                                        <p:strVal val="visible"/>
                                      </p:to>
                                    </p:set>
                                  </p:childTnLst>
                                </p:cTn>
                              </p:par>
                              <p:par>
                                <p:cTn id="87" presetID="1" presetClass="exit" presetSubtype="0" fill="hold" grpId="1" nodeType="withEffect">
                                  <p:stCondLst>
                                    <p:cond delay="5600"/>
                                  </p:stCondLst>
                                  <p:childTnLst>
                                    <p:set>
                                      <p:cBhvr>
                                        <p:cTn id="88" dur="1" fill="hold">
                                          <p:stCondLst>
                                            <p:cond delay="0"/>
                                          </p:stCondLst>
                                        </p:cTn>
                                        <p:tgtEl>
                                          <p:spTgt spid="173216"/>
                                        </p:tgtEl>
                                        <p:attrNameLst>
                                          <p:attrName>style.visibility</p:attrName>
                                        </p:attrNameLst>
                                      </p:cBhvr>
                                      <p:to>
                                        <p:strVal val="hidden"/>
                                      </p:to>
                                    </p:set>
                                  </p:childTnLst>
                                </p:cTn>
                              </p:par>
                              <p:par>
                                <p:cTn id="89" presetID="1" presetClass="entr" presetSubtype="0" fill="hold" grpId="0" nodeType="withEffect">
                                  <p:stCondLst>
                                    <p:cond delay="5600"/>
                                  </p:stCondLst>
                                  <p:childTnLst>
                                    <p:set>
                                      <p:cBhvr>
                                        <p:cTn id="90" dur="1" fill="hold">
                                          <p:stCondLst>
                                            <p:cond delay="0"/>
                                          </p:stCondLst>
                                        </p:cTn>
                                        <p:tgtEl>
                                          <p:spTgt spid="173217"/>
                                        </p:tgtEl>
                                        <p:attrNameLst>
                                          <p:attrName>style.visibility</p:attrName>
                                        </p:attrNameLst>
                                      </p:cBhvr>
                                      <p:to>
                                        <p:strVal val="visible"/>
                                      </p:to>
                                    </p:set>
                                  </p:childTnLst>
                                </p:cTn>
                              </p:par>
                              <p:par>
                                <p:cTn id="91" presetID="1" presetClass="exit" presetSubtype="0" fill="hold" grpId="1" nodeType="withEffect">
                                  <p:stCondLst>
                                    <p:cond delay="6300"/>
                                  </p:stCondLst>
                                  <p:childTnLst>
                                    <p:set>
                                      <p:cBhvr>
                                        <p:cTn id="92" dur="1" fill="hold">
                                          <p:stCondLst>
                                            <p:cond delay="0"/>
                                          </p:stCondLst>
                                        </p:cTn>
                                        <p:tgtEl>
                                          <p:spTgt spid="173217"/>
                                        </p:tgtEl>
                                        <p:attrNameLst>
                                          <p:attrName>style.visibility</p:attrName>
                                        </p:attrNameLst>
                                      </p:cBhvr>
                                      <p:to>
                                        <p:strVal val="hidden"/>
                                      </p:to>
                                    </p:set>
                                  </p:childTnLst>
                                </p:cTn>
                              </p:par>
                              <p:par>
                                <p:cTn id="93" presetID="1" presetClass="entr" presetSubtype="0" fill="hold" grpId="0" nodeType="withEffect">
                                  <p:stCondLst>
                                    <p:cond delay="6300"/>
                                  </p:stCondLst>
                                  <p:childTnLst>
                                    <p:set>
                                      <p:cBhvr>
                                        <p:cTn id="94" dur="1" fill="hold">
                                          <p:stCondLst>
                                            <p:cond delay="0"/>
                                          </p:stCondLst>
                                        </p:cTn>
                                        <p:tgtEl>
                                          <p:spTgt spid="173218"/>
                                        </p:tgtEl>
                                        <p:attrNameLst>
                                          <p:attrName>style.visibility</p:attrName>
                                        </p:attrNameLst>
                                      </p:cBhvr>
                                      <p:to>
                                        <p:strVal val="visible"/>
                                      </p:to>
                                    </p:set>
                                  </p:childTnLst>
                                </p:cTn>
                              </p:par>
                              <p:par>
                                <p:cTn id="95" presetID="1" presetClass="exit" presetSubtype="0" fill="hold" grpId="1" nodeType="withEffect">
                                  <p:stCondLst>
                                    <p:cond delay="7000"/>
                                  </p:stCondLst>
                                  <p:childTnLst>
                                    <p:set>
                                      <p:cBhvr>
                                        <p:cTn id="96" dur="1" fill="hold">
                                          <p:stCondLst>
                                            <p:cond delay="0"/>
                                          </p:stCondLst>
                                        </p:cTn>
                                        <p:tgtEl>
                                          <p:spTgt spid="173218"/>
                                        </p:tgtEl>
                                        <p:attrNameLst>
                                          <p:attrName>style.visibility</p:attrName>
                                        </p:attrNameLst>
                                      </p:cBhvr>
                                      <p:to>
                                        <p:strVal val="hidden"/>
                                      </p:to>
                                    </p:set>
                                  </p:childTnLst>
                                </p:cTn>
                              </p:par>
                              <p:par>
                                <p:cTn id="97" presetID="1" presetClass="entr" presetSubtype="0" fill="hold" grpId="0" nodeType="withEffect">
                                  <p:stCondLst>
                                    <p:cond delay="7000"/>
                                  </p:stCondLst>
                                  <p:childTnLst>
                                    <p:set>
                                      <p:cBhvr>
                                        <p:cTn id="98" dur="1" fill="hold">
                                          <p:stCondLst>
                                            <p:cond delay="0"/>
                                          </p:stCondLst>
                                        </p:cTn>
                                        <p:tgtEl>
                                          <p:spTgt spid="173219"/>
                                        </p:tgtEl>
                                        <p:attrNameLst>
                                          <p:attrName>style.visibility</p:attrName>
                                        </p:attrNameLst>
                                      </p:cBhvr>
                                      <p:to>
                                        <p:strVal val="visible"/>
                                      </p:to>
                                    </p:set>
                                  </p:childTnLst>
                                </p:cTn>
                              </p:par>
                              <p:par>
                                <p:cTn id="99" presetID="1" presetClass="exit" presetSubtype="0" fill="hold" grpId="1" nodeType="withEffect">
                                  <p:stCondLst>
                                    <p:cond delay="7700"/>
                                  </p:stCondLst>
                                  <p:childTnLst>
                                    <p:set>
                                      <p:cBhvr>
                                        <p:cTn id="100" dur="1" fill="hold">
                                          <p:stCondLst>
                                            <p:cond delay="0"/>
                                          </p:stCondLst>
                                        </p:cTn>
                                        <p:tgtEl>
                                          <p:spTgt spid="173219"/>
                                        </p:tgtEl>
                                        <p:attrNameLst>
                                          <p:attrName>style.visibility</p:attrName>
                                        </p:attrNameLst>
                                      </p:cBhvr>
                                      <p:to>
                                        <p:strVal val="hidden"/>
                                      </p:to>
                                    </p:set>
                                  </p:childTnLst>
                                </p:cTn>
                              </p:par>
                              <p:par>
                                <p:cTn id="101" presetID="1" presetClass="entr" presetSubtype="0" fill="hold" grpId="0" nodeType="withEffect">
                                  <p:stCondLst>
                                    <p:cond delay="7700"/>
                                  </p:stCondLst>
                                  <p:childTnLst>
                                    <p:set>
                                      <p:cBhvr>
                                        <p:cTn id="102" dur="1" fill="hold">
                                          <p:stCondLst>
                                            <p:cond delay="0"/>
                                          </p:stCondLst>
                                        </p:cTn>
                                        <p:tgtEl>
                                          <p:spTgt spid="173220"/>
                                        </p:tgtEl>
                                        <p:attrNameLst>
                                          <p:attrName>style.visibility</p:attrName>
                                        </p:attrNameLst>
                                      </p:cBhvr>
                                      <p:to>
                                        <p:strVal val="visible"/>
                                      </p:to>
                                    </p:set>
                                  </p:childTnLst>
                                </p:cTn>
                              </p:par>
                              <p:par>
                                <p:cTn id="103" presetID="1" presetClass="exit" presetSubtype="0" fill="hold" grpId="1" nodeType="withEffect">
                                  <p:stCondLst>
                                    <p:cond delay="8400"/>
                                  </p:stCondLst>
                                  <p:childTnLst>
                                    <p:set>
                                      <p:cBhvr>
                                        <p:cTn id="104" dur="1" fill="hold">
                                          <p:stCondLst>
                                            <p:cond delay="0"/>
                                          </p:stCondLst>
                                        </p:cTn>
                                        <p:tgtEl>
                                          <p:spTgt spid="173220"/>
                                        </p:tgtEl>
                                        <p:attrNameLst>
                                          <p:attrName>style.visibility</p:attrName>
                                        </p:attrNameLst>
                                      </p:cBhvr>
                                      <p:to>
                                        <p:strVal val="hidden"/>
                                      </p:to>
                                    </p:set>
                                  </p:childTnLst>
                                </p:cTn>
                              </p:par>
                              <p:par>
                                <p:cTn id="105" presetID="1" presetClass="entr" presetSubtype="0" fill="hold" grpId="0" nodeType="withEffect">
                                  <p:stCondLst>
                                    <p:cond delay="8400"/>
                                  </p:stCondLst>
                                  <p:childTnLst>
                                    <p:set>
                                      <p:cBhvr>
                                        <p:cTn id="106" dur="1" fill="hold">
                                          <p:stCondLst>
                                            <p:cond delay="0"/>
                                          </p:stCondLst>
                                        </p:cTn>
                                        <p:tgtEl>
                                          <p:spTgt spid="173221"/>
                                        </p:tgtEl>
                                        <p:attrNameLst>
                                          <p:attrName>style.visibility</p:attrName>
                                        </p:attrNameLst>
                                      </p:cBhvr>
                                      <p:to>
                                        <p:strVal val="visible"/>
                                      </p:to>
                                    </p:set>
                                  </p:childTnLst>
                                </p:cTn>
                              </p:par>
                              <p:par>
                                <p:cTn id="107" presetID="1" presetClass="exit" presetSubtype="0" fill="hold" grpId="1" nodeType="withEffect">
                                  <p:stCondLst>
                                    <p:cond delay="9100"/>
                                  </p:stCondLst>
                                  <p:childTnLst>
                                    <p:set>
                                      <p:cBhvr>
                                        <p:cTn id="108" dur="1" fill="hold">
                                          <p:stCondLst>
                                            <p:cond delay="0"/>
                                          </p:stCondLst>
                                        </p:cTn>
                                        <p:tgtEl>
                                          <p:spTgt spid="173221"/>
                                        </p:tgtEl>
                                        <p:attrNameLst>
                                          <p:attrName>style.visibility</p:attrName>
                                        </p:attrNameLst>
                                      </p:cBhvr>
                                      <p:to>
                                        <p:strVal val="hidden"/>
                                      </p:to>
                                    </p:set>
                                  </p:childTnLst>
                                </p:cTn>
                              </p:par>
                              <p:par>
                                <p:cTn id="109" presetID="1" presetClass="entr" presetSubtype="0" fill="hold" grpId="0" nodeType="withEffect">
                                  <p:stCondLst>
                                    <p:cond delay="9100"/>
                                  </p:stCondLst>
                                  <p:childTnLst>
                                    <p:set>
                                      <p:cBhvr>
                                        <p:cTn id="110" dur="1" fill="hold">
                                          <p:stCondLst>
                                            <p:cond delay="0"/>
                                          </p:stCondLst>
                                        </p:cTn>
                                        <p:tgtEl>
                                          <p:spTgt spid="173222"/>
                                        </p:tgtEl>
                                        <p:attrNameLst>
                                          <p:attrName>style.visibility</p:attrName>
                                        </p:attrNameLst>
                                      </p:cBhvr>
                                      <p:to>
                                        <p:strVal val="visible"/>
                                      </p:to>
                                    </p:set>
                                  </p:childTnLst>
                                </p:cTn>
                              </p:par>
                              <p:par>
                                <p:cTn id="111" presetID="1" presetClass="exit" presetSubtype="0" fill="hold" grpId="1" nodeType="withEffect">
                                  <p:stCondLst>
                                    <p:cond delay="9800"/>
                                  </p:stCondLst>
                                  <p:childTnLst>
                                    <p:set>
                                      <p:cBhvr>
                                        <p:cTn id="112" dur="1" fill="hold">
                                          <p:stCondLst>
                                            <p:cond delay="0"/>
                                          </p:stCondLst>
                                        </p:cTn>
                                        <p:tgtEl>
                                          <p:spTgt spid="173222"/>
                                        </p:tgtEl>
                                        <p:attrNameLst>
                                          <p:attrName>style.visibility</p:attrName>
                                        </p:attrNameLst>
                                      </p:cBhvr>
                                      <p:to>
                                        <p:strVal val="hidden"/>
                                      </p:to>
                                    </p:set>
                                  </p:childTnLst>
                                </p:cTn>
                              </p:par>
                              <p:par>
                                <p:cTn id="113" presetID="1" presetClass="entr" presetSubtype="0" fill="hold" grpId="0" nodeType="withEffect">
                                  <p:stCondLst>
                                    <p:cond delay="9800"/>
                                  </p:stCondLst>
                                  <p:childTnLst>
                                    <p:set>
                                      <p:cBhvr>
                                        <p:cTn id="114" dur="1" fill="hold">
                                          <p:stCondLst>
                                            <p:cond delay="0"/>
                                          </p:stCondLst>
                                        </p:cTn>
                                        <p:tgtEl>
                                          <p:spTgt spid="173223"/>
                                        </p:tgtEl>
                                        <p:attrNameLst>
                                          <p:attrName>style.visibility</p:attrName>
                                        </p:attrNameLst>
                                      </p:cBhvr>
                                      <p:to>
                                        <p:strVal val="visible"/>
                                      </p:to>
                                    </p:set>
                                  </p:childTnLst>
                                </p:cTn>
                              </p:par>
                              <p:par>
                                <p:cTn id="115" presetID="1" presetClass="exit" presetSubtype="0" fill="hold" grpId="1" nodeType="withEffect">
                                  <p:stCondLst>
                                    <p:cond delay="10500"/>
                                  </p:stCondLst>
                                  <p:childTnLst>
                                    <p:set>
                                      <p:cBhvr>
                                        <p:cTn id="116" dur="1" fill="hold">
                                          <p:stCondLst>
                                            <p:cond delay="0"/>
                                          </p:stCondLst>
                                        </p:cTn>
                                        <p:tgtEl>
                                          <p:spTgt spid="173223"/>
                                        </p:tgtEl>
                                        <p:attrNameLst>
                                          <p:attrName>style.visibility</p:attrName>
                                        </p:attrNameLst>
                                      </p:cBhvr>
                                      <p:to>
                                        <p:strVal val="hidden"/>
                                      </p:to>
                                    </p:set>
                                  </p:childTnLst>
                                </p:cTn>
                              </p:par>
                              <p:par>
                                <p:cTn id="117" presetID="1" presetClass="entr" presetSubtype="0" fill="hold" grpId="0" nodeType="withEffect">
                                  <p:stCondLst>
                                    <p:cond delay="10500"/>
                                  </p:stCondLst>
                                  <p:childTnLst>
                                    <p:set>
                                      <p:cBhvr>
                                        <p:cTn id="118" dur="1" fill="hold">
                                          <p:stCondLst>
                                            <p:cond delay="0"/>
                                          </p:stCondLst>
                                        </p:cTn>
                                        <p:tgtEl>
                                          <p:spTgt spid="173224"/>
                                        </p:tgtEl>
                                        <p:attrNameLst>
                                          <p:attrName>style.visibility</p:attrName>
                                        </p:attrNameLst>
                                      </p:cBhvr>
                                      <p:to>
                                        <p:strVal val="visible"/>
                                      </p:to>
                                    </p:set>
                                  </p:childTnLst>
                                </p:cTn>
                              </p:par>
                              <p:par>
                                <p:cTn id="119" presetID="1" presetClass="exit" presetSubtype="0" fill="hold" grpId="1" nodeType="withEffect">
                                  <p:stCondLst>
                                    <p:cond delay="11200"/>
                                  </p:stCondLst>
                                  <p:childTnLst>
                                    <p:set>
                                      <p:cBhvr>
                                        <p:cTn id="120" dur="1" fill="hold">
                                          <p:stCondLst>
                                            <p:cond delay="0"/>
                                          </p:stCondLst>
                                        </p:cTn>
                                        <p:tgtEl>
                                          <p:spTgt spid="173224"/>
                                        </p:tgtEl>
                                        <p:attrNameLst>
                                          <p:attrName>style.visibility</p:attrName>
                                        </p:attrNameLst>
                                      </p:cBhvr>
                                      <p:to>
                                        <p:strVal val="hidden"/>
                                      </p:to>
                                    </p:set>
                                  </p:childTnLst>
                                </p:cTn>
                              </p:par>
                              <p:par>
                                <p:cTn id="121" presetID="1" presetClass="entr" presetSubtype="0" fill="hold" grpId="0" nodeType="withEffect">
                                  <p:stCondLst>
                                    <p:cond delay="11200"/>
                                  </p:stCondLst>
                                  <p:childTnLst>
                                    <p:set>
                                      <p:cBhvr>
                                        <p:cTn id="122" dur="1" fill="hold">
                                          <p:stCondLst>
                                            <p:cond delay="0"/>
                                          </p:stCondLst>
                                        </p:cTn>
                                        <p:tgtEl>
                                          <p:spTgt spid="173225"/>
                                        </p:tgtEl>
                                        <p:attrNameLst>
                                          <p:attrName>style.visibility</p:attrName>
                                        </p:attrNameLst>
                                      </p:cBhvr>
                                      <p:to>
                                        <p:strVal val="visible"/>
                                      </p:to>
                                    </p:set>
                                  </p:childTnLst>
                                </p:cTn>
                              </p:par>
                              <p:par>
                                <p:cTn id="123" presetID="1" presetClass="exit" presetSubtype="0" fill="hold" grpId="1" nodeType="withEffect">
                                  <p:stCondLst>
                                    <p:cond delay="11900"/>
                                  </p:stCondLst>
                                  <p:childTnLst>
                                    <p:set>
                                      <p:cBhvr>
                                        <p:cTn id="124" dur="1" fill="hold">
                                          <p:stCondLst>
                                            <p:cond delay="0"/>
                                          </p:stCondLst>
                                        </p:cTn>
                                        <p:tgtEl>
                                          <p:spTgt spid="173225"/>
                                        </p:tgtEl>
                                        <p:attrNameLst>
                                          <p:attrName>style.visibility</p:attrName>
                                        </p:attrNameLst>
                                      </p:cBhvr>
                                      <p:to>
                                        <p:strVal val="hidden"/>
                                      </p:to>
                                    </p:set>
                                  </p:childTnLst>
                                </p:cTn>
                              </p:par>
                              <p:par>
                                <p:cTn id="125" presetID="1" presetClass="entr" presetSubtype="0" fill="hold" grpId="0" nodeType="withEffect">
                                  <p:stCondLst>
                                    <p:cond delay="11900"/>
                                  </p:stCondLst>
                                  <p:childTnLst>
                                    <p:set>
                                      <p:cBhvr>
                                        <p:cTn id="126" dur="1" fill="hold">
                                          <p:stCondLst>
                                            <p:cond delay="0"/>
                                          </p:stCondLst>
                                        </p:cTn>
                                        <p:tgtEl>
                                          <p:spTgt spid="173226"/>
                                        </p:tgtEl>
                                        <p:attrNameLst>
                                          <p:attrName>style.visibility</p:attrName>
                                        </p:attrNameLst>
                                      </p:cBhvr>
                                      <p:to>
                                        <p:strVal val="visible"/>
                                      </p:to>
                                    </p:set>
                                  </p:childTnLst>
                                </p:cTn>
                              </p:par>
                              <p:par>
                                <p:cTn id="127" presetID="1" presetClass="exit" presetSubtype="0" fill="hold" grpId="1" nodeType="withEffect">
                                  <p:stCondLst>
                                    <p:cond delay="12600"/>
                                  </p:stCondLst>
                                  <p:childTnLst>
                                    <p:set>
                                      <p:cBhvr>
                                        <p:cTn id="128" dur="1" fill="hold">
                                          <p:stCondLst>
                                            <p:cond delay="0"/>
                                          </p:stCondLst>
                                        </p:cTn>
                                        <p:tgtEl>
                                          <p:spTgt spid="173226"/>
                                        </p:tgtEl>
                                        <p:attrNameLst>
                                          <p:attrName>style.visibility</p:attrName>
                                        </p:attrNameLst>
                                      </p:cBhvr>
                                      <p:to>
                                        <p:strVal val="hidden"/>
                                      </p:to>
                                    </p:set>
                                  </p:childTnLst>
                                </p:cTn>
                              </p:par>
                              <p:par>
                                <p:cTn id="129" presetID="1" presetClass="entr" presetSubtype="0" fill="hold" grpId="0" nodeType="withEffect">
                                  <p:stCondLst>
                                    <p:cond delay="12600"/>
                                  </p:stCondLst>
                                  <p:childTnLst>
                                    <p:set>
                                      <p:cBhvr>
                                        <p:cTn id="130" dur="1" fill="hold">
                                          <p:stCondLst>
                                            <p:cond delay="0"/>
                                          </p:stCondLst>
                                        </p:cTn>
                                        <p:tgtEl>
                                          <p:spTgt spid="173227"/>
                                        </p:tgtEl>
                                        <p:attrNameLst>
                                          <p:attrName>style.visibility</p:attrName>
                                        </p:attrNameLst>
                                      </p:cBhvr>
                                      <p:to>
                                        <p:strVal val="visible"/>
                                      </p:to>
                                    </p:set>
                                  </p:childTnLst>
                                </p:cTn>
                              </p:par>
                              <p:par>
                                <p:cTn id="131" presetID="1" presetClass="exit" presetSubtype="0" fill="hold" grpId="1" nodeType="withEffect">
                                  <p:stCondLst>
                                    <p:cond delay="13300"/>
                                  </p:stCondLst>
                                  <p:childTnLst>
                                    <p:set>
                                      <p:cBhvr>
                                        <p:cTn id="132" dur="1" fill="hold">
                                          <p:stCondLst>
                                            <p:cond delay="0"/>
                                          </p:stCondLst>
                                        </p:cTn>
                                        <p:tgtEl>
                                          <p:spTgt spid="173227"/>
                                        </p:tgtEl>
                                        <p:attrNameLst>
                                          <p:attrName>style.visibility</p:attrName>
                                        </p:attrNameLst>
                                      </p:cBhvr>
                                      <p:to>
                                        <p:strVal val="hidden"/>
                                      </p:to>
                                    </p:set>
                                  </p:childTnLst>
                                </p:cTn>
                              </p:par>
                              <p:par>
                                <p:cTn id="133" presetID="1" presetClass="entr" presetSubtype="0" fill="hold" grpId="0" nodeType="withEffect">
                                  <p:stCondLst>
                                    <p:cond delay="13300"/>
                                  </p:stCondLst>
                                  <p:childTnLst>
                                    <p:set>
                                      <p:cBhvr>
                                        <p:cTn id="134" dur="1" fill="hold">
                                          <p:stCondLst>
                                            <p:cond delay="0"/>
                                          </p:stCondLst>
                                        </p:cTn>
                                        <p:tgtEl>
                                          <p:spTgt spid="173228"/>
                                        </p:tgtEl>
                                        <p:attrNameLst>
                                          <p:attrName>style.visibility</p:attrName>
                                        </p:attrNameLst>
                                      </p:cBhvr>
                                      <p:to>
                                        <p:strVal val="visible"/>
                                      </p:to>
                                    </p:set>
                                  </p:childTnLst>
                                </p:cTn>
                              </p:par>
                              <p:par>
                                <p:cTn id="135" presetID="1" presetClass="exit" presetSubtype="0" fill="hold" grpId="1" nodeType="withEffect">
                                  <p:stCondLst>
                                    <p:cond delay="12000"/>
                                  </p:stCondLst>
                                  <p:childTnLst>
                                    <p:set>
                                      <p:cBhvr>
                                        <p:cTn id="136" dur="1" fill="hold">
                                          <p:stCondLst>
                                            <p:cond delay="0"/>
                                          </p:stCondLst>
                                        </p:cTn>
                                        <p:tgtEl>
                                          <p:spTgt spid="173228"/>
                                        </p:tgtEl>
                                        <p:attrNameLst>
                                          <p:attrName>style.visibility</p:attrName>
                                        </p:attrNameLst>
                                      </p:cBhvr>
                                      <p:to>
                                        <p:strVal val="hidden"/>
                                      </p:to>
                                    </p:set>
                                  </p:childTnLst>
                                </p:cTn>
                              </p:par>
                            </p:childTnLst>
                          </p:cTn>
                        </p:par>
                        <p:par>
                          <p:cTn id="137" fill="hold" nodeType="afterGroup">
                            <p:stCondLst>
                              <p:cond delay="14000"/>
                            </p:stCondLst>
                            <p:childTnLst>
                              <p:par>
                                <p:cTn id="138" presetID="1" presetClass="entr" presetSubtype="0" fill="hold" nodeType="afterEffect">
                                  <p:stCondLst>
                                    <p:cond delay="0"/>
                                  </p:stCondLst>
                                  <p:childTnLst>
                                    <p:set>
                                      <p:cBhvr>
                                        <p:cTn id="139" dur="1" fill="hold">
                                          <p:stCondLst>
                                            <p:cond delay="0"/>
                                          </p:stCondLst>
                                        </p:cTn>
                                        <p:tgtEl>
                                          <p:spTgt spid="522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3060" grpId="0" build="p"/>
      <p:bldP spid="173202" grpId="0"/>
      <p:bldP spid="173202" grpId="1"/>
      <p:bldP spid="173203" grpId="0"/>
      <p:bldP spid="173203" grpId="1"/>
      <p:bldP spid="173204" grpId="0"/>
      <p:bldP spid="173204" grpId="1"/>
      <p:bldP spid="173205" grpId="0"/>
      <p:bldP spid="173205" grpId="1"/>
      <p:bldP spid="173206" grpId="0"/>
      <p:bldP spid="173206" grpId="1"/>
      <p:bldP spid="173207" grpId="0"/>
      <p:bldP spid="173207" grpId="1"/>
      <p:bldP spid="173208" grpId="0" animBg="1"/>
      <p:bldP spid="173209" grpId="0"/>
      <p:bldP spid="173209" grpId="1"/>
      <p:bldP spid="173210" grpId="0"/>
      <p:bldP spid="173210" grpId="1"/>
      <p:bldP spid="173211" grpId="0"/>
      <p:bldP spid="173211" grpId="1"/>
      <p:bldP spid="173212" grpId="0"/>
      <p:bldP spid="173212" grpId="1"/>
      <p:bldP spid="173213" grpId="0"/>
      <p:bldP spid="173213" grpId="1"/>
      <p:bldP spid="173214" grpId="0"/>
      <p:bldP spid="173214" grpId="1"/>
      <p:bldP spid="173215" grpId="0"/>
      <p:bldP spid="173215" grpId="1"/>
      <p:bldP spid="173216" grpId="0"/>
      <p:bldP spid="173216" grpId="1"/>
      <p:bldP spid="173217" grpId="0"/>
      <p:bldP spid="173217" grpId="1"/>
      <p:bldP spid="173218" grpId="0"/>
      <p:bldP spid="173218" grpId="1"/>
      <p:bldP spid="173219" grpId="0"/>
      <p:bldP spid="173219" grpId="1"/>
      <p:bldP spid="173220" grpId="0"/>
      <p:bldP spid="173220" grpId="1"/>
      <p:bldP spid="173221" grpId="0"/>
      <p:bldP spid="173221" grpId="1"/>
      <p:bldP spid="173222" grpId="0"/>
      <p:bldP spid="173222" grpId="1"/>
      <p:bldP spid="173223" grpId="0"/>
      <p:bldP spid="173223" grpId="1"/>
      <p:bldP spid="173224" grpId="0"/>
      <p:bldP spid="173224" grpId="1"/>
      <p:bldP spid="173225" grpId="0"/>
      <p:bldP spid="173225" grpId="1"/>
      <p:bldP spid="173226" grpId="0"/>
      <p:bldP spid="173226" grpId="1"/>
      <p:bldP spid="173227" grpId="0"/>
      <p:bldP spid="173227" grpId="1"/>
      <p:bldP spid="173228" grpId="0" animBg="1"/>
      <p:bldP spid="173228" grpId="1" animBg="1"/>
    </p:bldLst>
  </p:timing>
</p:sld>
</file>

<file path=ppt/slides/slide1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1986" name="Rectangle 2"/>
          <p:cNvSpPr>
            <a:spLocks noGrp="1" noChangeArrowheads="1"/>
          </p:cNvSpPr>
          <p:nvPr>
            <p:ph type="title"/>
            <p:custDataLst>
              <p:tags r:id="rId1"/>
            </p:custDataLst>
          </p:nvPr>
        </p:nvSpPr>
        <p:spPr>
          <a:xfrm>
            <a:off x="457200" y="0"/>
            <a:ext cx="8229600" cy="1143000"/>
          </a:xfrm>
        </p:spPr>
        <p:txBody>
          <a:bodyPr tIns="41473"/>
          <a:lstStyle/>
          <a:p>
            <a:r>
              <a:rPr lang="en-US" dirty="0"/>
              <a:t>Light as a Particle</a:t>
            </a:r>
          </a:p>
        </p:txBody>
      </p:sp>
      <p:sp>
        <p:nvSpPr>
          <p:cNvPr id="104451" name="Rectangle 3"/>
          <p:cNvSpPr>
            <a:spLocks noGrp="1" noChangeArrowheads="1"/>
          </p:cNvSpPr>
          <p:nvPr>
            <p:ph type="body" idx="1"/>
            <p:custDataLst>
              <p:tags r:id="rId2"/>
            </p:custDataLst>
          </p:nvPr>
        </p:nvSpPr>
        <p:spPr>
          <a:xfrm>
            <a:off x="672481" y="1244291"/>
            <a:ext cx="7898400" cy="4981483"/>
          </a:xfrm>
        </p:spPr>
        <p:txBody>
          <a:bodyPr lIns="82945" tIns="41473" rIns="82945" bIns="41473">
            <a:normAutofit lnSpcReduction="10000"/>
          </a:bodyPr>
          <a:lstStyle/>
          <a:p>
            <a:pPr>
              <a:buFont typeface="Wingdings" charset="0"/>
              <a:buNone/>
            </a:pPr>
            <a:r>
              <a:rPr lang="en-US" dirty="0" smtClean="0">
                <a:latin typeface="+mj-lt"/>
              </a:rPr>
              <a:t>Light </a:t>
            </a:r>
            <a:r>
              <a:rPr lang="en-US" dirty="0">
                <a:latin typeface="+mj-lt"/>
              </a:rPr>
              <a:t>can also behave like a particle.  We call the particle-like aspect of light a </a:t>
            </a:r>
            <a:r>
              <a:rPr lang="en-US" dirty="0">
                <a:solidFill>
                  <a:srgbClr val="FFFF00"/>
                </a:solidFill>
                <a:latin typeface="+mj-lt"/>
              </a:rPr>
              <a:t>photon</a:t>
            </a:r>
            <a:r>
              <a:rPr lang="en-US" dirty="0" smtClean="0">
                <a:latin typeface="+mj-lt"/>
              </a:rPr>
              <a:t>.</a:t>
            </a:r>
          </a:p>
          <a:p>
            <a:pPr>
              <a:buFont typeface="Wingdings" charset="0"/>
              <a:buNone/>
            </a:pPr>
            <a:endParaRPr lang="en-US" dirty="0" smtClean="0">
              <a:latin typeface="+mj-lt"/>
            </a:endParaRPr>
          </a:p>
          <a:p>
            <a:pPr>
              <a:buFont typeface="Wingdings" charset="0"/>
              <a:buNone/>
            </a:pPr>
            <a:r>
              <a:rPr lang="en-US" dirty="0" smtClean="0">
                <a:latin typeface="+mj-lt"/>
              </a:rPr>
              <a:t>The ENERGY of a photon is </a:t>
            </a:r>
            <a:r>
              <a:rPr lang="en-US" u="sng" dirty="0" smtClean="0">
                <a:latin typeface="+mj-lt"/>
              </a:rPr>
              <a:t>INVERSELY PROPORTIONAL </a:t>
            </a:r>
            <a:r>
              <a:rPr lang="en-US" dirty="0" smtClean="0">
                <a:latin typeface="+mj-lt"/>
              </a:rPr>
              <a:t>to its wavelength and </a:t>
            </a:r>
            <a:r>
              <a:rPr lang="en-US" u="sng" dirty="0" smtClean="0">
                <a:latin typeface="+mj-lt"/>
              </a:rPr>
              <a:t>DIRECTLY PROPORTIONAL </a:t>
            </a:r>
            <a:r>
              <a:rPr lang="en-US" dirty="0" smtClean="0">
                <a:latin typeface="+mj-lt"/>
              </a:rPr>
              <a:t>to its frequency.</a:t>
            </a:r>
            <a:endParaRPr lang="en-US" dirty="0">
              <a:latin typeface="+mj-lt"/>
            </a:endParaRPr>
          </a:p>
          <a:p>
            <a:endParaRPr lang="en-US" dirty="0">
              <a:latin typeface="Times New Roman" charset="0"/>
            </a:endParaRPr>
          </a:p>
          <a:p>
            <a:pPr>
              <a:buFont typeface="Wingdings" charset="0"/>
              <a:buNone/>
            </a:pPr>
            <a:r>
              <a:rPr lang="en-US" dirty="0">
                <a:latin typeface="Times New Roman" charset="0"/>
              </a:rPr>
              <a:t>			</a:t>
            </a:r>
            <a:r>
              <a:rPr lang="en-US" sz="3200" dirty="0">
                <a:solidFill>
                  <a:srgbClr val="FFFF00"/>
                </a:solidFill>
                <a:latin typeface="Times New Roman" charset="0"/>
              </a:rPr>
              <a:t>E = </a:t>
            </a:r>
            <a:r>
              <a:rPr lang="en-US" sz="3200" dirty="0" err="1">
                <a:solidFill>
                  <a:srgbClr val="FFFF00"/>
                </a:solidFill>
                <a:latin typeface="Times New Roman" charset="0"/>
              </a:rPr>
              <a:t>hc</a:t>
            </a:r>
            <a:r>
              <a:rPr lang="en-US" sz="3200" dirty="0">
                <a:solidFill>
                  <a:srgbClr val="FFFF00"/>
                </a:solidFill>
                <a:latin typeface="Times New Roman" charset="0"/>
              </a:rPr>
              <a:t>/</a:t>
            </a:r>
            <a:r>
              <a:rPr lang="en-US" sz="3200" dirty="0">
                <a:solidFill>
                  <a:srgbClr val="FFFF00"/>
                </a:solidFill>
                <a:latin typeface="Symbol" charset="0"/>
              </a:rPr>
              <a:t>l</a:t>
            </a:r>
          </a:p>
          <a:p>
            <a:pPr lvl="2">
              <a:buFont typeface="Wingdings" charset="0"/>
              <a:buNone/>
            </a:pPr>
            <a:r>
              <a:rPr lang="en-US" sz="2000" dirty="0">
                <a:latin typeface="Times New Roman" charset="0"/>
                <a:ea typeface="ＭＳ Ｐゴシック" charset="0"/>
              </a:rPr>
              <a:t>			where, 	h = Planck’s constant (6.626 x 10</a:t>
            </a:r>
            <a:r>
              <a:rPr lang="en-US" sz="2000" baseline="30000" dirty="0">
                <a:latin typeface="Times New Roman" charset="0"/>
                <a:ea typeface="ＭＳ Ｐゴシック" charset="0"/>
              </a:rPr>
              <a:t>–34</a:t>
            </a:r>
            <a:r>
              <a:rPr lang="en-US" sz="2000" dirty="0">
                <a:latin typeface="Times New Roman" charset="0"/>
                <a:ea typeface="ＭＳ Ｐゴシック" charset="0"/>
              </a:rPr>
              <a:t> J</a:t>
            </a:r>
            <a:r>
              <a:rPr lang="en-US" sz="2000" dirty="0">
                <a:latin typeface="Times New Roman" charset="0"/>
                <a:ea typeface="ＭＳ Ｐゴシック" charset="0"/>
                <a:cs typeface="Times New Roman" charset="0"/>
              </a:rPr>
              <a:t>·</a:t>
            </a:r>
            <a:r>
              <a:rPr lang="en-US" sz="2000" dirty="0">
                <a:latin typeface="Times New Roman" charset="0"/>
                <a:ea typeface="ＭＳ Ｐゴシック" charset="0"/>
              </a:rPr>
              <a:t>s)</a:t>
            </a:r>
          </a:p>
          <a:p>
            <a:pPr lvl="2">
              <a:buFont typeface="Wingdings" charset="0"/>
              <a:buNone/>
            </a:pPr>
            <a:r>
              <a:rPr lang="en-US" sz="2000" dirty="0">
                <a:latin typeface="Times New Roman" charset="0"/>
                <a:ea typeface="ＭＳ Ｐゴシック" charset="0"/>
              </a:rPr>
              <a:t>				c = Speed of light (3 x 10</a:t>
            </a:r>
            <a:r>
              <a:rPr lang="en-US" sz="2000" baseline="30000" dirty="0">
                <a:latin typeface="Times New Roman" charset="0"/>
                <a:ea typeface="ＭＳ Ｐゴシック" charset="0"/>
              </a:rPr>
              <a:t>8</a:t>
            </a:r>
            <a:r>
              <a:rPr lang="en-US" sz="2000" dirty="0">
                <a:latin typeface="Times New Roman" charset="0"/>
                <a:ea typeface="ＭＳ Ｐゴシック" charset="0"/>
              </a:rPr>
              <a:t> m/s</a:t>
            </a:r>
            <a:r>
              <a:rPr lang="en-US" sz="2000" dirty="0" smtClean="0">
                <a:latin typeface="Times New Roman" charset="0"/>
                <a:ea typeface="ＭＳ Ｐゴシック" charset="0"/>
              </a:rPr>
              <a:t>)</a:t>
            </a:r>
            <a:endParaRPr lang="en-US" sz="3200" dirty="0">
              <a:latin typeface="Times New Roman" charset="0"/>
            </a:endParaRPr>
          </a:p>
          <a:p>
            <a:pPr>
              <a:buFont typeface="Wingdings" charset="0"/>
              <a:buNone/>
            </a:pPr>
            <a:r>
              <a:rPr lang="en-US" sz="3200" dirty="0">
                <a:latin typeface="Times New Roman" charset="0"/>
              </a:rPr>
              <a:t>			</a:t>
            </a:r>
            <a:r>
              <a:rPr lang="en-US" sz="3200" dirty="0">
                <a:solidFill>
                  <a:srgbClr val="FFFF00"/>
                </a:solidFill>
                <a:latin typeface="Times New Roman" charset="0"/>
              </a:rPr>
              <a:t>E = </a:t>
            </a:r>
            <a:r>
              <a:rPr lang="en-US" sz="3200" dirty="0" err="1">
                <a:solidFill>
                  <a:srgbClr val="FFFF00"/>
                </a:solidFill>
                <a:latin typeface="Times New Roman" charset="0"/>
              </a:rPr>
              <a:t>hf</a:t>
            </a:r>
            <a:r>
              <a:rPr lang="en-US" sz="3200" dirty="0">
                <a:solidFill>
                  <a:srgbClr val="FFFF00"/>
                </a:solidFill>
                <a:latin typeface="Times New Roman" charset="0"/>
              </a:rPr>
              <a:t>   </a:t>
            </a:r>
          </a:p>
          <a:p>
            <a:pPr>
              <a:buFont typeface="Wingdings" charset="0"/>
              <a:buNone/>
            </a:pPr>
            <a:endParaRPr lang="en-US" dirty="0">
              <a:latin typeface="Times New Roman" charset="0"/>
            </a:endParaRPr>
          </a:p>
        </p:txBody>
      </p:sp>
    </p:spTree>
    <p:extLst>
      <p:ext uri="{BB962C8B-B14F-4D97-AF65-F5344CB8AC3E}">
        <p14:creationId xmlns:p14="http://schemas.microsoft.com/office/powerpoint/2010/main" val="142051210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4451">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04451">
                                            <p:txEl>
                                              <p:pRg st="2" end="2"/>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04451">
                                            <p:txEl>
                                              <p:pRg st="4" end="4"/>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04451">
                                            <p:txEl>
                                              <p:pRg st="5" end="5"/>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04451">
                                            <p:txEl>
                                              <p:pRg st="6" end="6"/>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04451">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4451"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TPQuestion"/>
          <p:cNvSpPr>
            <a:spLocks noGrp="1"/>
          </p:cNvSpPr>
          <p:nvPr>
            <p:ph type="title"/>
          </p:nvPr>
        </p:nvSpPr>
        <p:spPr>
          <a:xfrm>
            <a:off x="492211" y="304800"/>
            <a:ext cx="8229600" cy="1847088"/>
          </a:xfrm>
        </p:spPr>
        <p:txBody>
          <a:bodyPr>
            <a:noAutofit/>
          </a:bodyPr>
          <a:lstStyle/>
          <a:p>
            <a:r>
              <a:rPr lang="en-US" sz="3600" dirty="0">
                <a:ea typeface="ＭＳ Ｐゴシック" charset="0"/>
                <a:cs typeface="ＭＳ Ｐゴシック" charset="0"/>
              </a:rPr>
              <a:t>A </a:t>
            </a:r>
            <a:r>
              <a:rPr lang="en-US" sz="3600" dirty="0">
                <a:solidFill>
                  <a:srgbClr val="FF0000"/>
                </a:solidFill>
                <a:ea typeface="ＭＳ Ｐゴシック" charset="0"/>
                <a:cs typeface="ＭＳ Ｐゴシック" charset="0"/>
              </a:rPr>
              <a:t>RED</a:t>
            </a:r>
            <a:r>
              <a:rPr lang="en-US" sz="3600" dirty="0">
                <a:ea typeface="ＭＳ Ｐゴシック" charset="0"/>
                <a:cs typeface="ＭＳ Ｐゴシック" charset="0"/>
              </a:rPr>
              <a:t> photon has a _____ wavelength, _____ frequency and _____ energy than a </a:t>
            </a:r>
            <a:r>
              <a:rPr lang="en-US" sz="3600" dirty="0">
                <a:solidFill>
                  <a:srgbClr val="0070C0"/>
                </a:solidFill>
                <a:ea typeface="ＭＳ Ｐゴシック" charset="0"/>
                <a:cs typeface="ＭＳ Ｐゴシック" charset="0"/>
              </a:rPr>
              <a:t>BLUE</a:t>
            </a:r>
            <a:r>
              <a:rPr lang="en-US" sz="3600" dirty="0">
                <a:ea typeface="ＭＳ Ｐゴシック" charset="0"/>
                <a:cs typeface="ＭＳ Ｐゴシック" charset="0"/>
              </a:rPr>
              <a:t> photon.</a:t>
            </a:r>
            <a:endParaRPr lang="en-US" sz="3600" dirty="0">
              <a:ea typeface="MS PGothic" charset="0"/>
            </a:endParaRPr>
          </a:p>
        </p:txBody>
      </p:sp>
      <p:sp>
        <p:nvSpPr>
          <p:cNvPr id="2051" name="TPAnswers"/>
          <p:cNvSpPr>
            <a:spLocks noGrp="1"/>
          </p:cNvSpPr>
          <p:nvPr>
            <p:ph idx="1"/>
            <p:custDataLst>
              <p:tags r:id="rId2"/>
            </p:custDataLst>
          </p:nvPr>
        </p:nvSpPr>
        <p:spPr>
          <a:xfrm>
            <a:off x="457200" y="2438400"/>
            <a:ext cx="4114800" cy="4221163"/>
          </a:xfrm>
        </p:spPr>
        <p:txBody>
          <a:bodyPr/>
          <a:lstStyle/>
          <a:p>
            <a:pPr marL="514350" indent="-514350" eaLnBrk="1" hangingPunct="1">
              <a:buFont typeface="Arial" charset="0"/>
              <a:buAutoNum type="alphaUcPeriod"/>
            </a:pPr>
            <a:r>
              <a:rPr lang="en-US" dirty="0" smtClean="0">
                <a:latin typeface="Calibri" charset="0"/>
                <a:ea typeface="MS PGothic" charset="0"/>
                <a:cs typeface="MS PGothic" charset="0"/>
              </a:rPr>
              <a:t>longer</a:t>
            </a:r>
            <a:r>
              <a:rPr lang="en-US" dirty="0">
                <a:latin typeface="Calibri" charset="0"/>
                <a:ea typeface="MS PGothic" charset="0"/>
                <a:cs typeface="MS PGothic" charset="0"/>
              </a:rPr>
              <a:t>, higher, </a:t>
            </a:r>
            <a:r>
              <a:rPr lang="en-US" dirty="0" smtClean="0">
                <a:latin typeface="Calibri" charset="0"/>
                <a:ea typeface="MS PGothic" charset="0"/>
                <a:cs typeface="MS PGothic" charset="0"/>
              </a:rPr>
              <a:t>greater</a:t>
            </a:r>
            <a:endParaRPr lang="en-US" dirty="0">
              <a:latin typeface="Calibri" charset="0"/>
              <a:ea typeface="MS PGothic" charset="0"/>
              <a:cs typeface="MS PGothic" charset="0"/>
            </a:endParaRPr>
          </a:p>
          <a:p>
            <a:pPr marL="514088" indent="-514088">
              <a:buFont typeface="Arial" charset="0"/>
              <a:buAutoNum type="alphaUcPeriod"/>
            </a:pPr>
            <a:r>
              <a:rPr lang="en-US" dirty="0">
                <a:latin typeface="Calibri" charset="0"/>
                <a:ea typeface="MS PGothic" charset="0"/>
                <a:cs typeface="MS PGothic" charset="0"/>
              </a:rPr>
              <a:t>longer, higher, </a:t>
            </a:r>
            <a:r>
              <a:rPr lang="en-US" dirty="0" smtClean="0">
                <a:latin typeface="Calibri" charset="0"/>
                <a:ea typeface="MS PGothic" charset="0"/>
                <a:cs typeface="MS PGothic" charset="0"/>
              </a:rPr>
              <a:t>smaller</a:t>
            </a:r>
            <a:endParaRPr lang="en-US" dirty="0">
              <a:latin typeface="Calibri" charset="0"/>
              <a:ea typeface="MS PGothic" charset="0"/>
              <a:cs typeface="MS PGothic" charset="0"/>
            </a:endParaRPr>
          </a:p>
          <a:p>
            <a:pPr marL="514088" indent="-514088">
              <a:buFont typeface="Arial" charset="0"/>
              <a:buAutoNum type="alphaUcPeriod"/>
            </a:pPr>
            <a:r>
              <a:rPr lang="en-US" dirty="0">
                <a:latin typeface="Calibri" charset="0"/>
                <a:ea typeface="MS PGothic" charset="0"/>
                <a:cs typeface="MS PGothic" charset="0"/>
              </a:rPr>
              <a:t>longer, lower, </a:t>
            </a:r>
            <a:r>
              <a:rPr lang="en-US" dirty="0" smtClean="0">
                <a:latin typeface="Calibri" charset="0"/>
                <a:ea typeface="MS PGothic" charset="0"/>
                <a:cs typeface="MS PGothic" charset="0"/>
              </a:rPr>
              <a:t>greater</a:t>
            </a:r>
            <a:endParaRPr lang="en-US" dirty="0">
              <a:latin typeface="Calibri" charset="0"/>
              <a:ea typeface="MS PGothic" charset="0"/>
              <a:cs typeface="MS PGothic" charset="0"/>
            </a:endParaRPr>
          </a:p>
          <a:p>
            <a:pPr marL="514088" indent="-514088">
              <a:buFont typeface="Arial" charset="0"/>
              <a:buAutoNum type="alphaUcPeriod"/>
            </a:pPr>
            <a:r>
              <a:rPr lang="en-US" dirty="0">
                <a:latin typeface="Calibri" charset="0"/>
                <a:ea typeface="MS PGothic" charset="0"/>
                <a:cs typeface="MS PGothic" charset="0"/>
              </a:rPr>
              <a:t>longer, lower, </a:t>
            </a:r>
            <a:r>
              <a:rPr lang="en-US" dirty="0" smtClean="0">
                <a:latin typeface="Calibri" charset="0"/>
                <a:ea typeface="MS PGothic" charset="0"/>
                <a:cs typeface="MS PGothic" charset="0"/>
              </a:rPr>
              <a:t>smaller</a:t>
            </a:r>
            <a:endParaRPr lang="en-US" dirty="0">
              <a:latin typeface="Calibri" charset="0"/>
              <a:ea typeface="MS PGothic" charset="0"/>
              <a:cs typeface="MS PGothic" charset="0"/>
            </a:endParaRPr>
          </a:p>
          <a:p>
            <a:pPr marL="514088" indent="-514088">
              <a:buFont typeface="Arial" charset="0"/>
              <a:buAutoNum type="alphaUcPeriod"/>
            </a:pPr>
            <a:r>
              <a:rPr lang="en-US" dirty="0">
                <a:latin typeface="Calibri" charset="0"/>
                <a:ea typeface="MS PGothic" charset="0"/>
                <a:cs typeface="MS PGothic" charset="0"/>
              </a:rPr>
              <a:t>shorter, higher, </a:t>
            </a:r>
            <a:r>
              <a:rPr lang="en-US" dirty="0" smtClean="0">
                <a:latin typeface="Calibri" charset="0"/>
                <a:ea typeface="MS PGothic" charset="0"/>
                <a:cs typeface="MS PGothic" charset="0"/>
              </a:rPr>
              <a:t>greater</a:t>
            </a:r>
            <a:endParaRPr lang="en-US" dirty="0">
              <a:latin typeface="Calibri" charset="0"/>
              <a:ea typeface="MS PGothic" charset="0"/>
              <a:cs typeface="MS PGothic" charset="0"/>
            </a:endParaRPr>
          </a:p>
          <a:p>
            <a:pPr marL="514088" indent="-514088">
              <a:buFont typeface="Arial" charset="0"/>
              <a:buAutoNum type="alphaUcPeriod"/>
            </a:pPr>
            <a:r>
              <a:rPr lang="en-US" dirty="0">
                <a:latin typeface="Calibri" charset="0"/>
                <a:ea typeface="MS PGothic" charset="0"/>
                <a:cs typeface="MS PGothic" charset="0"/>
              </a:rPr>
              <a:t>shorter, higher, </a:t>
            </a:r>
            <a:r>
              <a:rPr lang="en-US" dirty="0" smtClean="0">
                <a:latin typeface="Calibri" charset="0"/>
                <a:ea typeface="MS PGothic" charset="0"/>
                <a:cs typeface="MS PGothic" charset="0"/>
              </a:rPr>
              <a:t>smaller</a:t>
            </a:r>
            <a:endParaRPr lang="en-US" dirty="0">
              <a:latin typeface="Calibri" charset="0"/>
              <a:ea typeface="MS PGothic" charset="0"/>
              <a:cs typeface="MS PGothic" charset="0"/>
            </a:endParaRPr>
          </a:p>
          <a:p>
            <a:pPr marL="514088" indent="-514088">
              <a:buFont typeface="Arial" charset="0"/>
              <a:buAutoNum type="alphaUcPeriod"/>
            </a:pPr>
            <a:r>
              <a:rPr lang="en-US" dirty="0">
                <a:latin typeface="Calibri" charset="0"/>
                <a:ea typeface="MS PGothic" charset="0"/>
                <a:cs typeface="MS PGothic" charset="0"/>
              </a:rPr>
              <a:t>shorter, lower, </a:t>
            </a:r>
            <a:r>
              <a:rPr lang="en-US" dirty="0" smtClean="0">
                <a:latin typeface="Calibri" charset="0"/>
                <a:ea typeface="MS PGothic" charset="0"/>
                <a:cs typeface="MS PGothic" charset="0"/>
              </a:rPr>
              <a:t>greater</a:t>
            </a:r>
            <a:endParaRPr lang="en-US" dirty="0">
              <a:latin typeface="Calibri" charset="0"/>
              <a:ea typeface="MS PGothic" charset="0"/>
              <a:cs typeface="MS PGothic" charset="0"/>
            </a:endParaRPr>
          </a:p>
          <a:p>
            <a:pPr marL="514088" indent="-514088">
              <a:buFont typeface="Arial" charset="0"/>
              <a:buAutoNum type="alphaUcPeriod"/>
            </a:pPr>
            <a:r>
              <a:rPr lang="en-US" dirty="0">
                <a:latin typeface="Calibri" charset="0"/>
                <a:ea typeface="MS PGothic" charset="0"/>
                <a:cs typeface="MS PGothic" charset="0"/>
              </a:rPr>
              <a:t>shorter, lower, </a:t>
            </a:r>
            <a:r>
              <a:rPr lang="en-US" dirty="0" smtClean="0">
                <a:latin typeface="Calibri" charset="0"/>
                <a:ea typeface="MS PGothic" charset="0"/>
                <a:cs typeface="MS PGothic" charset="0"/>
              </a:rPr>
              <a:t>smaller</a:t>
            </a:r>
            <a:endParaRPr lang="en-US" dirty="0">
              <a:latin typeface="Calibri" charset="0"/>
              <a:ea typeface="MS PGothic" charset="0"/>
              <a:cs typeface="MS PGothic" charset="0"/>
            </a:endParaRPr>
          </a:p>
        </p:txBody>
      </p:sp>
      <p:pic>
        <p:nvPicPr>
          <p:cNvPr id="5" name="TPChart" descr="AA0A4F8514D24999A7B3C9C46861DAE7Chart20140715133000749.png" hidden="1"/>
          <p:cNvPicPr>
            <a:picLocks/>
          </p:cNvPicPr>
          <p:nvPr>
            <p:custDataLst>
              <p:tags r:id="rId3"/>
            </p:custDataLst>
          </p:nvPr>
        </p:nvPicPr>
        <p:blipFill>
          <a:blip r:embed="rId6" cstate="print">
            <a:extLst>
              <a:ext uri="{28A0092B-C50C-407E-A947-70E740481C1C}">
                <a14:useLocalDpi xmlns:a14="http://schemas.microsoft.com/office/drawing/2010/main" val="0"/>
              </a:ext>
            </a:extLst>
          </a:blip>
          <a:stretch>
            <a:fillRect/>
          </a:stretch>
        </p:blipFill>
        <p:spPr>
          <a:xfrm>
            <a:off x="4508500" y="1600200"/>
            <a:ext cx="4572000" cy="5143500"/>
          </a:xfrm>
          <a:prstGeom prst="rect">
            <a:avLst/>
          </a:prstGeom>
        </p:spPr>
      </p:pic>
      <p:grpSp>
        <p:nvGrpSpPr>
          <p:cNvPr id="4" name="TPCountdown" hidden="1"/>
          <p:cNvGrpSpPr/>
          <p:nvPr>
            <p:custDataLst>
              <p:tags r:id="rId4"/>
            </p:custDataLst>
          </p:nvPr>
        </p:nvGrpSpPr>
        <p:grpSpPr>
          <a:xfrm>
            <a:off x="8382000" y="6096000"/>
            <a:ext cx="635000" cy="635000"/>
            <a:chOff x="8318500" y="6032500"/>
            <a:chExt cx="635000" cy="635000"/>
          </a:xfrm>
        </p:grpSpPr>
        <p:sp>
          <p:nvSpPr>
            <p:cNvPr id="3" name="CountdownShape" hidden="1"/>
            <p:cNvSpPr/>
            <p:nvPr/>
          </p:nvSpPr>
          <p:spPr>
            <a:xfrm>
              <a:off x="8318500" y="6032500"/>
              <a:ext cx="635000" cy="635000"/>
            </a:xfrm>
            <a:prstGeom prst="bevel">
              <a:avLst/>
            </a:prstGeom>
            <a:effectLst/>
            <a:extLst>
              <a:ext uri="{AF507438-7753-43e0-B8FC-AC1667EBCBE1}">
                <a14:hiddenEffects xmlns="" xmlns:a14="http://schemas.microsoft.com/office/drawing/2010/main">
                  <a:effectLst>
                    <a:outerShdw blurRad="57150" dist="38100" dir="5400000" algn="ctr" rotWithShape="0">
                      <a:schemeClr val="accent1">
                        <a:shade val="9000"/>
                        <a:satMod val="105000"/>
                        <a:alpha val="48000"/>
                      </a:schemeClr>
                    </a:outerShdw>
                  </a:effectLst>
                </a14:hiddenEffects>
              </a:ext>
            </a:ex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CountdownText" hidden="1"/>
            <p:cNvSpPr txBox="1"/>
            <p:nvPr/>
          </p:nvSpPr>
          <p:spPr>
            <a:xfrm>
              <a:off x="8318500" y="6032500"/>
              <a:ext cx="635000" cy="635000"/>
            </a:xfrm>
            <a:prstGeom prst="rect">
              <a:avLst/>
            </a:prstGeom>
            <a:noFill/>
            <a:effectLst/>
            <a:extLst>
              <a:ext uri="{AF507438-7753-43e0-B8FC-AC1667EBCBE1}">
                <a14:hiddenEffects xmlns="" xmlns:a14="http://schemas.microsoft.com/office/drawing/2010/main">
                  <a:effectLst/>
                </a14:hiddenEffects>
              </a:ext>
            </a:extLst>
          </p:spPr>
          <p:txBody>
            <a:bodyPr vert="horz" rtlCol="0" anchor="ctr" anchorCtr="1">
              <a:noAutofit/>
            </a:bodyPr>
            <a:lstStyle/>
            <a:p>
              <a:pPr algn="r"/>
              <a:r>
                <a:rPr lang="en-US" sz="2400" b="1" smtClean="0">
                  <a:latin typeface="Tahoma"/>
                </a:rPr>
                <a:t>0</a:t>
              </a:r>
              <a:endParaRPr lang="en-US" sz="2400" b="1">
                <a:latin typeface="Tahoma"/>
              </a:endParaRPr>
            </a:p>
          </p:txBody>
        </p:sp>
      </p:grpSp>
    </p:spTree>
    <p:custDataLst>
      <p:tags r:id="rId1"/>
    </p:custDataLst>
    <p:extLst>
      <p:ext uri="{BB962C8B-B14F-4D97-AF65-F5344CB8AC3E}">
        <p14:creationId xmlns:p14="http://schemas.microsoft.com/office/powerpoint/2010/main" val="257994593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2"/>
          <p:cNvSpPr>
            <a:spLocks noChangeArrowheads="1"/>
          </p:cNvSpPr>
          <p:nvPr>
            <p:custDataLst>
              <p:tags r:id="rId1"/>
            </p:custDataLst>
          </p:nvPr>
        </p:nvSpPr>
        <p:spPr bwMode="auto">
          <a:xfrm>
            <a:off x="0" y="1572645"/>
            <a:ext cx="9144000" cy="2210633"/>
          </a:xfrm>
          <a:prstGeom prst="rect">
            <a:avLst/>
          </a:prstGeom>
          <a:solidFill>
            <a:srgbClr val="FFCC00"/>
          </a:solidFill>
          <a:ln w="9525">
            <a:solidFill>
              <a:schemeClr val="tx1"/>
            </a:solidFill>
            <a:miter lim="800000"/>
            <a:headEnd/>
            <a:tailEnd/>
          </a:ln>
        </p:spPr>
        <p:txBody>
          <a:bodyPr wrap="none" lIns="82945" tIns="41473" rIns="82945" bIns="41473" anchor="ctr"/>
          <a:lstStyle/>
          <a:p>
            <a:endParaRPr lang="en-US"/>
          </a:p>
        </p:txBody>
      </p:sp>
      <p:sp>
        <p:nvSpPr>
          <p:cNvPr id="46083" name="Rectangle 3"/>
          <p:cNvSpPr>
            <a:spLocks noChangeArrowheads="1"/>
          </p:cNvSpPr>
          <p:nvPr>
            <p:custDataLst>
              <p:tags r:id="rId2"/>
            </p:custDataLst>
          </p:nvPr>
        </p:nvSpPr>
        <p:spPr bwMode="auto">
          <a:xfrm>
            <a:off x="5181120" y="1572645"/>
            <a:ext cx="152640" cy="2210633"/>
          </a:xfrm>
          <a:prstGeom prst="rect">
            <a:avLst/>
          </a:prstGeom>
          <a:solidFill>
            <a:schemeClr val="bg1"/>
          </a:solidFill>
          <a:ln w="9525">
            <a:solidFill>
              <a:schemeClr val="tx1"/>
            </a:solidFill>
            <a:miter lim="800000"/>
            <a:headEnd/>
            <a:tailEnd/>
          </a:ln>
        </p:spPr>
        <p:txBody>
          <a:bodyPr wrap="none" lIns="82945" tIns="41473" rIns="82945" bIns="41473" anchor="ctr"/>
          <a:lstStyle/>
          <a:p>
            <a:endParaRPr lang="en-US"/>
          </a:p>
        </p:txBody>
      </p:sp>
      <p:grpSp>
        <p:nvGrpSpPr>
          <p:cNvPr id="2" name="Group 4"/>
          <p:cNvGrpSpPr>
            <a:grpSpLocks/>
          </p:cNvGrpSpPr>
          <p:nvPr>
            <p:custDataLst>
              <p:tags r:id="rId3"/>
            </p:custDataLst>
          </p:nvPr>
        </p:nvGrpSpPr>
        <p:grpSpPr bwMode="auto">
          <a:xfrm>
            <a:off x="4419361" y="3783277"/>
            <a:ext cx="1752480" cy="2085071"/>
            <a:chOff x="2784" y="2832"/>
            <a:chExt cx="1104" cy="1314"/>
          </a:xfrm>
        </p:grpSpPr>
        <p:grpSp>
          <p:nvGrpSpPr>
            <p:cNvPr id="46183" name="Group 5"/>
            <p:cNvGrpSpPr>
              <a:grpSpLocks/>
            </p:cNvGrpSpPr>
            <p:nvPr/>
          </p:nvGrpSpPr>
          <p:grpSpPr bwMode="auto">
            <a:xfrm>
              <a:off x="2880" y="2832"/>
              <a:ext cx="912" cy="864"/>
              <a:chOff x="2880" y="2832"/>
              <a:chExt cx="912" cy="864"/>
            </a:xfrm>
          </p:grpSpPr>
          <p:grpSp>
            <p:nvGrpSpPr>
              <p:cNvPr id="46185" name="Group 6"/>
              <p:cNvGrpSpPr>
                <a:grpSpLocks/>
              </p:cNvGrpSpPr>
              <p:nvPr/>
            </p:nvGrpSpPr>
            <p:grpSpPr bwMode="auto">
              <a:xfrm>
                <a:off x="2880" y="3312"/>
                <a:ext cx="912" cy="384"/>
                <a:chOff x="2400" y="3312"/>
                <a:chExt cx="912" cy="624"/>
              </a:xfrm>
            </p:grpSpPr>
            <p:sp>
              <p:nvSpPr>
                <p:cNvPr id="46188" name="Rectangle 7"/>
                <p:cNvSpPr>
                  <a:spLocks noChangeArrowheads="1"/>
                </p:cNvSpPr>
                <p:nvPr>
                  <p:custDataLst>
                    <p:tags r:id="rId102"/>
                  </p:custDataLst>
                </p:nvPr>
              </p:nvSpPr>
              <p:spPr bwMode="auto">
                <a:xfrm>
                  <a:off x="2400" y="3312"/>
                  <a:ext cx="48" cy="624"/>
                </a:xfrm>
                <a:prstGeom prst="rect">
                  <a:avLst/>
                </a:prstGeom>
                <a:solidFill>
                  <a:srgbClr val="FF3300"/>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a:p>
              </p:txBody>
            </p:sp>
            <p:sp>
              <p:nvSpPr>
                <p:cNvPr id="46189" name="Rectangle 8"/>
                <p:cNvSpPr>
                  <a:spLocks noChangeArrowheads="1"/>
                </p:cNvSpPr>
                <p:nvPr>
                  <p:custDataLst>
                    <p:tags r:id="rId103"/>
                  </p:custDataLst>
                </p:nvPr>
              </p:nvSpPr>
              <p:spPr bwMode="auto">
                <a:xfrm>
                  <a:off x="2448" y="3312"/>
                  <a:ext cx="144" cy="624"/>
                </a:xfrm>
                <a:prstGeom prst="rect">
                  <a:avLst/>
                </a:prstGeom>
                <a:gradFill rotWithShape="0">
                  <a:gsLst>
                    <a:gs pos="0">
                      <a:srgbClr val="FF3300"/>
                    </a:gs>
                    <a:gs pos="100000">
                      <a:srgbClr val="FFCC00"/>
                    </a:gs>
                  </a:gsLst>
                  <a:lin ang="0" scaled="1"/>
                </a:gra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a:p>
              </p:txBody>
            </p:sp>
            <p:sp>
              <p:nvSpPr>
                <p:cNvPr id="46190" name="Rectangle 9"/>
                <p:cNvSpPr>
                  <a:spLocks noChangeArrowheads="1"/>
                </p:cNvSpPr>
                <p:nvPr>
                  <p:custDataLst>
                    <p:tags r:id="rId104"/>
                  </p:custDataLst>
                </p:nvPr>
              </p:nvSpPr>
              <p:spPr bwMode="auto">
                <a:xfrm>
                  <a:off x="2592" y="3312"/>
                  <a:ext cx="192" cy="624"/>
                </a:xfrm>
                <a:prstGeom prst="rect">
                  <a:avLst/>
                </a:prstGeom>
                <a:gradFill rotWithShape="0">
                  <a:gsLst>
                    <a:gs pos="0">
                      <a:srgbClr val="FFCC00"/>
                    </a:gs>
                    <a:gs pos="100000">
                      <a:srgbClr val="FFFF00"/>
                    </a:gs>
                  </a:gsLst>
                  <a:lin ang="0" scaled="1"/>
                </a:gra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a:p>
              </p:txBody>
            </p:sp>
            <p:sp>
              <p:nvSpPr>
                <p:cNvPr id="46191" name="Rectangle 10"/>
                <p:cNvSpPr>
                  <a:spLocks noChangeArrowheads="1"/>
                </p:cNvSpPr>
                <p:nvPr>
                  <p:custDataLst>
                    <p:tags r:id="rId105"/>
                  </p:custDataLst>
                </p:nvPr>
              </p:nvSpPr>
              <p:spPr bwMode="auto">
                <a:xfrm>
                  <a:off x="2784" y="3312"/>
                  <a:ext cx="96" cy="624"/>
                </a:xfrm>
                <a:prstGeom prst="rect">
                  <a:avLst/>
                </a:prstGeom>
                <a:gradFill rotWithShape="0">
                  <a:gsLst>
                    <a:gs pos="0">
                      <a:srgbClr val="FFFF00"/>
                    </a:gs>
                    <a:gs pos="100000">
                      <a:srgbClr val="66FF33"/>
                    </a:gs>
                  </a:gsLst>
                  <a:lin ang="0" scaled="1"/>
                </a:gra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a:p>
              </p:txBody>
            </p:sp>
            <p:sp>
              <p:nvSpPr>
                <p:cNvPr id="46192" name="Rectangle 11"/>
                <p:cNvSpPr>
                  <a:spLocks noChangeArrowheads="1"/>
                </p:cNvSpPr>
                <p:nvPr>
                  <p:custDataLst>
                    <p:tags r:id="rId106"/>
                  </p:custDataLst>
                </p:nvPr>
              </p:nvSpPr>
              <p:spPr bwMode="auto">
                <a:xfrm>
                  <a:off x="2880" y="3312"/>
                  <a:ext cx="96" cy="624"/>
                </a:xfrm>
                <a:prstGeom prst="rect">
                  <a:avLst/>
                </a:prstGeom>
                <a:gradFill rotWithShape="0">
                  <a:gsLst>
                    <a:gs pos="0">
                      <a:srgbClr val="66FF33"/>
                    </a:gs>
                    <a:gs pos="100000">
                      <a:srgbClr val="00CC00"/>
                    </a:gs>
                  </a:gsLst>
                  <a:lin ang="0" scaled="1"/>
                </a:gra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a:p>
              </p:txBody>
            </p:sp>
            <p:sp>
              <p:nvSpPr>
                <p:cNvPr id="46193" name="Rectangle 12"/>
                <p:cNvSpPr>
                  <a:spLocks noChangeArrowheads="1"/>
                </p:cNvSpPr>
                <p:nvPr>
                  <p:custDataLst>
                    <p:tags r:id="rId107"/>
                  </p:custDataLst>
                </p:nvPr>
              </p:nvSpPr>
              <p:spPr bwMode="auto">
                <a:xfrm>
                  <a:off x="3168" y="3312"/>
                  <a:ext cx="96" cy="624"/>
                </a:xfrm>
                <a:prstGeom prst="rect">
                  <a:avLst/>
                </a:prstGeom>
                <a:gradFill rotWithShape="0">
                  <a:gsLst>
                    <a:gs pos="0">
                      <a:srgbClr val="CC99FF"/>
                    </a:gs>
                    <a:gs pos="100000">
                      <a:srgbClr val="9900CC"/>
                    </a:gs>
                  </a:gsLst>
                  <a:lin ang="0" scaled="1"/>
                </a:gra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a:p>
              </p:txBody>
            </p:sp>
            <p:sp>
              <p:nvSpPr>
                <p:cNvPr id="46194" name="Rectangle 13"/>
                <p:cNvSpPr>
                  <a:spLocks noChangeArrowheads="1"/>
                </p:cNvSpPr>
                <p:nvPr>
                  <p:custDataLst>
                    <p:tags r:id="rId108"/>
                  </p:custDataLst>
                </p:nvPr>
              </p:nvSpPr>
              <p:spPr bwMode="auto">
                <a:xfrm>
                  <a:off x="3072" y="3312"/>
                  <a:ext cx="96" cy="624"/>
                </a:xfrm>
                <a:prstGeom prst="rect">
                  <a:avLst/>
                </a:prstGeom>
                <a:gradFill rotWithShape="0">
                  <a:gsLst>
                    <a:gs pos="0">
                      <a:srgbClr val="0066FF"/>
                    </a:gs>
                    <a:gs pos="100000">
                      <a:srgbClr val="CC99FF"/>
                    </a:gs>
                  </a:gsLst>
                  <a:lin ang="0" scaled="1"/>
                </a:gra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a:p>
              </p:txBody>
            </p:sp>
            <p:sp>
              <p:nvSpPr>
                <p:cNvPr id="46195" name="Rectangle 14"/>
                <p:cNvSpPr>
                  <a:spLocks noChangeArrowheads="1"/>
                </p:cNvSpPr>
                <p:nvPr>
                  <p:custDataLst>
                    <p:tags r:id="rId109"/>
                  </p:custDataLst>
                </p:nvPr>
              </p:nvSpPr>
              <p:spPr bwMode="auto">
                <a:xfrm>
                  <a:off x="3264" y="3312"/>
                  <a:ext cx="48" cy="624"/>
                </a:xfrm>
                <a:prstGeom prst="rect">
                  <a:avLst/>
                </a:prstGeom>
                <a:solidFill>
                  <a:srgbClr val="9900CC"/>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a:p>
              </p:txBody>
            </p:sp>
            <p:sp>
              <p:nvSpPr>
                <p:cNvPr id="46196" name="Rectangle 15"/>
                <p:cNvSpPr>
                  <a:spLocks noChangeArrowheads="1"/>
                </p:cNvSpPr>
                <p:nvPr>
                  <p:custDataLst>
                    <p:tags r:id="rId110"/>
                  </p:custDataLst>
                </p:nvPr>
              </p:nvSpPr>
              <p:spPr bwMode="auto">
                <a:xfrm>
                  <a:off x="2976" y="3312"/>
                  <a:ext cx="96" cy="624"/>
                </a:xfrm>
                <a:prstGeom prst="rect">
                  <a:avLst/>
                </a:prstGeom>
                <a:gradFill rotWithShape="0">
                  <a:gsLst>
                    <a:gs pos="0">
                      <a:srgbClr val="00CC00"/>
                    </a:gs>
                    <a:gs pos="100000">
                      <a:srgbClr val="0066FF"/>
                    </a:gs>
                  </a:gsLst>
                  <a:lin ang="0" scaled="1"/>
                </a:gra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nchor="ctr"/>
                <a:lstStyle/>
                <a:p>
                  <a:endParaRPr lang="en-US"/>
                </a:p>
              </p:txBody>
            </p:sp>
          </p:grpSp>
          <p:sp>
            <p:nvSpPr>
              <p:cNvPr id="46186" name="Line 16"/>
              <p:cNvSpPr>
                <a:spLocks noChangeShapeType="1"/>
              </p:cNvSpPr>
              <p:nvPr>
                <p:custDataLst>
                  <p:tags r:id="rId100"/>
                </p:custDataLst>
              </p:nvPr>
            </p:nvSpPr>
            <p:spPr bwMode="auto">
              <a:xfrm flipH="1">
                <a:off x="2880" y="2832"/>
                <a:ext cx="384" cy="480"/>
              </a:xfrm>
              <a:prstGeom prst="line">
                <a:avLst/>
              </a:prstGeom>
              <a:noFill/>
              <a:ln w="19050">
                <a:solidFill>
                  <a:schemeClr val="folHlink"/>
                </a:solid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sp>
            <p:nvSpPr>
              <p:cNvPr id="46187" name="Line 17"/>
              <p:cNvSpPr>
                <a:spLocks noChangeShapeType="1"/>
              </p:cNvSpPr>
              <p:nvPr>
                <p:custDataLst>
                  <p:tags r:id="rId101"/>
                </p:custDataLst>
              </p:nvPr>
            </p:nvSpPr>
            <p:spPr bwMode="auto">
              <a:xfrm>
                <a:off x="3360" y="2832"/>
                <a:ext cx="432" cy="480"/>
              </a:xfrm>
              <a:prstGeom prst="line">
                <a:avLst/>
              </a:prstGeom>
              <a:noFill/>
              <a:ln w="19050">
                <a:solidFill>
                  <a:schemeClr val="folHlink"/>
                </a:solid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grpSp>
        <p:sp>
          <p:nvSpPr>
            <p:cNvPr id="46184" name="Text Box 18"/>
            <p:cNvSpPr txBox="1">
              <a:spLocks noChangeArrowheads="1"/>
            </p:cNvSpPr>
            <p:nvPr>
              <p:custDataLst>
                <p:tags r:id="rId99"/>
              </p:custDataLst>
            </p:nvPr>
          </p:nvSpPr>
          <p:spPr bwMode="auto">
            <a:xfrm>
              <a:off x="2784" y="3888"/>
              <a:ext cx="1104" cy="25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100794" tIns="50397" rIns="100794" bIns="50397">
              <a:spAutoFit/>
            </a:bodyPr>
            <a:lstStyle>
              <a:lvl1pPr defTabSz="1008063">
                <a:defRPr sz="2400">
                  <a:solidFill>
                    <a:schemeClr val="tx1"/>
                  </a:solidFill>
                  <a:latin typeface="Times New Roman" charset="0"/>
                  <a:ea typeface="ＭＳ Ｐゴシック" charset="0"/>
                  <a:cs typeface="ＭＳ Ｐゴシック" charset="0"/>
                </a:defRPr>
              </a:lvl1pPr>
              <a:lvl2pPr marL="37931725" indent="-37474525" defTabSz="1008063">
                <a:defRPr sz="2400">
                  <a:solidFill>
                    <a:schemeClr val="tx1"/>
                  </a:solidFill>
                  <a:latin typeface="Times New Roman" charset="0"/>
                  <a:ea typeface="ＭＳ Ｐゴシック" charset="0"/>
                </a:defRPr>
              </a:lvl2pPr>
              <a:lvl3pPr>
                <a:defRPr sz="2400">
                  <a:solidFill>
                    <a:schemeClr val="tx1"/>
                  </a:solidFill>
                  <a:latin typeface="Times New Roman" charset="0"/>
                  <a:ea typeface="ＭＳ Ｐゴシック" charset="0"/>
                </a:defRPr>
              </a:lvl3pPr>
              <a:lvl4pPr>
                <a:defRPr sz="2400">
                  <a:solidFill>
                    <a:schemeClr val="tx1"/>
                  </a:solidFill>
                  <a:latin typeface="Times New Roman" charset="0"/>
                  <a:ea typeface="ＭＳ Ｐゴシック" charset="0"/>
                </a:defRPr>
              </a:lvl4pPr>
              <a:lvl5pPr>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algn="ctr">
                <a:spcBef>
                  <a:spcPct val="50000"/>
                </a:spcBef>
              </a:pPr>
              <a:r>
                <a:rPr lang="en-US" sz="2000"/>
                <a:t>Visible Light</a:t>
              </a:r>
              <a:endParaRPr lang="en-US"/>
            </a:p>
          </p:txBody>
        </p:sp>
      </p:grpSp>
      <p:sp>
        <p:nvSpPr>
          <p:cNvPr id="46085" name="Text Box 19"/>
          <p:cNvSpPr txBox="1">
            <a:spLocks noChangeArrowheads="1"/>
          </p:cNvSpPr>
          <p:nvPr>
            <p:custDataLst>
              <p:tags r:id="rId4"/>
            </p:custDataLst>
          </p:nvPr>
        </p:nvSpPr>
        <p:spPr bwMode="auto">
          <a:xfrm>
            <a:off x="7238880" y="4163478"/>
            <a:ext cx="1905120" cy="40009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91430" tIns="45715" rIns="91430" bIns="45715">
            <a:spAutoFit/>
          </a:bodyPr>
          <a:lstStyle>
            <a:lvl1pPr defTabSz="1008063">
              <a:defRPr sz="2400">
                <a:solidFill>
                  <a:schemeClr val="tx1"/>
                </a:solidFill>
                <a:latin typeface="Times New Roman" charset="0"/>
                <a:ea typeface="ＭＳ Ｐゴシック" charset="0"/>
                <a:cs typeface="ＭＳ Ｐゴシック" charset="0"/>
              </a:defRPr>
            </a:lvl1pPr>
            <a:lvl2pPr marL="37931725" indent="-37474525" defTabSz="1008063">
              <a:defRPr sz="2400">
                <a:solidFill>
                  <a:schemeClr val="tx1"/>
                </a:solidFill>
                <a:latin typeface="Times New Roman" charset="0"/>
                <a:ea typeface="ＭＳ Ｐゴシック" charset="0"/>
              </a:defRPr>
            </a:lvl2pPr>
            <a:lvl3pPr>
              <a:defRPr sz="2400">
                <a:solidFill>
                  <a:schemeClr val="tx1"/>
                </a:solidFill>
                <a:latin typeface="Times New Roman" charset="0"/>
                <a:ea typeface="ＭＳ Ｐゴシック" charset="0"/>
              </a:defRPr>
            </a:lvl3pPr>
            <a:lvl4pPr>
              <a:defRPr sz="2400">
                <a:solidFill>
                  <a:schemeClr val="tx1"/>
                </a:solidFill>
                <a:latin typeface="Times New Roman" charset="0"/>
                <a:ea typeface="ＭＳ Ｐゴシック" charset="0"/>
              </a:defRPr>
            </a:lvl4pPr>
            <a:lvl5pPr>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algn="r">
              <a:spcBef>
                <a:spcPct val="50000"/>
              </a:spcBef>
            </a:pPr>
            <a:r>
              <a:rPr lang="en-US" sz="2000"/>
              <a:t>Frequency (Hz)</a:t>
            </a:r>
          </a:p>
        </p:txBody>
      </p:sp>
      <p:sp>
        <p:nvSpPr>
          <p:cNvPr id="46086" name="Text Box 20"/>
          <p:cNvSpPr txBox="1">
            <a:spLocks noChangeArrowheads="1"/>
          </p:cNvSpPr>
          <p:nvPr>
            <p:custDataLst>
              <p:tags r:id="rId5"/>
            </p:custDataLst>
          </p:nvPr>
        </p:nvSpPr>
        <p:spPr bwMode="auto">
          <a:xfrm>
            <a:off x="6933600" y="810806"/>
            <a:ext cx="2210400" cy="40009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91430" tIns="45715" rIns="91430" bIns="45715">
            <a:spAutoFit/>
          </a:bodyPr>
          <a:lstStyle>
            <a:lvl1pPr defTabSz="1008063">
              <a:defRPr sz="2400">
                <a:solidFill>
                  <a:schemeClr val="tx1"/>
                </a:solidFill>
                <a:latin typeface="Times New Roman" charset="0"/>
                <a:ea typeface="ＭＳ Ｐゴシック" charset="0"/>
                <a:cs typeface="ＭＳ Ｐゴシック" charset="0"/>
              </a:defRPr>
            </a:lvl1pPr>
            <a:lvl2pPr marL="37931725" indent="-37474525" defTabSz="1008063">
              <a:defRPr sz="2400">
                <a:solidFill>
                  <a:schemeClr val="tx1"/>
                </a:solidFill>
                <a:latin typeface="Times New Roman" charset="0"/>
                <a:ea typeface="ＭＳ Ｐゴシック" charset="0"/>
              </a:defRPr>
            </a:lvl2pPr>
            <a:lvl3pPr>
              <a:defRPr sz="2400">
                <a:solidFill>
                  <a:schemeClr val="tx1"/>
                </a:solidFill>
                <a:latin typeface="Times New Roman" charset="0"/>
                <a:ea typeface="ＭＳ Ｐゴシック" charset="0"/>
              </a:defRPr>
            </a:lvl3pPr>
            <a:lvl4pPr>
              <a:defRPr sz="2400">
                <a:solidFill>
                  <a:schemeClr val="tx1"/>
                </a:solidFill>
                <a:latin typeface="Times New Roman" charset="0"/>
                <a:ea typeface="ＭＳ Ｐゴシック" charset="0"/>
              </a:defRPr>
            </a:lvl4pPr>
            <a:lvl5pPr>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algn="r">
              <a:spcBef>
                <a:spcPct val="50000"/>
              </a:spcBef>
            </a:pPr>
            <a:r>
              <a:rPr lang="en-US" sz="2000"/>
              <a:t>Wavelength (m)</a:t>
            </a:r>
            <a:endParaRPr lang="en-US"/>
          </a:p>
        </p:txBody>
      </p:sp>
      <p:grpSp>
        <p:nvGrpSpPr>
          <p:cNvPr id="5" name="Group 21"/>
          <p:cNvGrpSpPr>
            <a:grpSpLocks/>
          </p:cNvGrpSpPr>
          <p:nvPr>
            <p:custDataLst>
              <p:tags r:id="rId6"/>
            </p:custDataLst>
          </p:nvPr>
        </p:nvGrpSpPr>
        <p:grpSpPr bwMode="auto">
          <a:xfrm>
            <a:off x="532801" y="2334487"/>
            <a:ext cx="2210400" cy="378214"/>
            <a:chOff x="336" y="1920"/>
            <a:chExt cx="1392" cy="238"/>
          </a:xfrm>
        </p:grpSpPr>
        <p:sp>
          <p:nvSpPr>
            <p:cNvPr id="46181" name="Line 22"/>
            <p:cNvSpPr>
              <a:spLocks noChangeShapeType="1"/>
            </p:cNvSpPr>
            <p:nvPr>
              <p:custDataLst>
                <p:tags r:id="rId97"/>
              </p:custDataLst>
            </p:nvPr>
          </p:nvSpPr>
          <p:spPr bwMode="auto">
            <a:xfrm>
              <a:off x="336" y="1968"/>
              <a:ext cx="1392" cy="0"/>
            </a:xfrm>
            <a:prstGeom prst="line">
              <a:avLst/>
            </a:prstGeom>
            <a:noFill/>
            <a:ln w="19050">
              <a:solidFill>
                <a:srgbClr val="000000"/>
              </a:solidFill>
              <a:round/>
              <a:headEnd type="triangle" w="med" len="med"/>
              <a:tailEnd type="triangle" w="med" len="med"/>
            </a:ln>
            <a:extLst>
              <a:ext uri="{909E8E84-426E-40dd-AFC4-6F175D3DCCD1}">
                <a14:hiddenFill xmlns="" xmlns:a14="http://schemas.microsoft.com/office/drawing/2010/main">
                  <a:noFill/>
                </a14:hiddenFill>
              </a:ext>
            </a:extLst>
          </p:spPr>
          <p:txBody>
            <a:bodyPr wrap="none" anchor="ctr"/>
            <a:lstStyle/>
            <a:p>
              <a:endParaRPr lang="en-US">
                <a:solidFill>
                  <a:schemeClr val="bg1"/>
                </a:solidFill>
              </a:endParaRPr>
            </a:p>
          </p:txBody>
        </p:sp>
        <p:sp>
          <p:nvSpPr>
            <p:cNvPr id="46182" name="Text Box 23"/>
            <p:cNvSpPr txBox="1">
              <a:spLocks noChangeArrowheads="1"/>
            </p:cNvSpPr>
            <p:nvPr>
              <p:custDataLst>
                <p:tags r:id="rId98"/>
              </p:custDataLst>
            </p:nvPr>
          </p:nvSpPr>
          <p:spPr bwMode="auto">
            <a:xfrm>
              <a:off x="576" y="1920"/>
              <a:ext cx="864" cy="23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100794" tIns="50397" rIns="100794" bIns="50397">
              <a:spAutoFit/>
            </a:bodyPr>
            <a:lstStyle>
              <a:lvl1pPr defTabSz="1008063">
                <a:defRPr sz="2400">
                  <a:solidFill>
                    <a:schemeClr val="tx1"/>
                  </a:solidFill>
                  <a:latin typeface="Times New Roman" charset="0"/>
                  <a:ea typeface="ＭＳ Ｐゴシック" charset="0"/>
                  <a:cs typeface="ＭＳ Ｐゴシック" charset="0"/>
                </a:defRPr>
              </a:lvl1pPr>
              <a:lvl2pPr marL="37931725" indent="-37474525" defTabSz="1008063">
                <a:defRPr sz="2400">
                  <a:solidFill>
                    <a:schemeClr val="tx1"/>
                  </a:solidFill>
                  <a:latin typeface="Times New Roman" charset="0"/>
                  <a:ea typeface="ＭＳ Ｐゴシック" charset="0"/>
                </a:defRPr>
              </a:lvl2pPr>
              <a:lvl3pPr>
                <a:defRPr sz="2400">
                  <a:solidFill>
                    <a:schemeClr val="tx1"/>
                  </a:solidFill>
                  <a:latin typeface="Times New Roman" charset="0"/>
                  <a:ea typeface="ＭＳ Ｐゴシック" charset="0"/>
                </a:defRPr>
              </a:lvl3pPr>
              <a:lvl4pPr>
                <a:defRPr sz="2400">
                  <a:solidFill>
                    <a:schemeClr val="tx1"/>
                  </a:solidFill>
                  <a:latin typeface="Times New Roman" charset="0"/>
                  <a:ea typeface="ＭＳ Ｐゴシック" charset="0"/>
                </a:defRPr>
              </a:lvl4pPr>
              <a:lvl5pPr>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a:spcBef>
                  <a:spcPct val="50000"/>
                </a:spcBef>
              </a:pPr>
              <a:r>
                <a:rPr lang="en-US" sz="1800">
                  <a:solidFill>
                    <a:schemeClr val="bg1"/>
                  </a:solidFill>
                </a:rPr>
                <a:t>Radio waves</a:t>
              </a:r>
            </a:p>
          </p:txBody>
        </p:sp>
      </p:grpSp>
      <p:grpSp>
        <p:nvGrpSpPr>
          <p:cNvPr id="6" name="Group 24"/>
          <p:cNvGrpSpPr>
            <a:grpSpLocks/>
          </p:cNvGrpSpPr>
          <p:nvPr>
            <p:custDataLst>
              <p:tags r:id="rId7"/>
            </p:custDataLst>
          </p:nvPr>
        </p:nvGrpSpPr>
        <p:grpSpPr bwMode="auto">
          <a:xfrm>
            <a:off x="3733921" y="1725302"/>
            <a:ext cx="1447200" cy="378214"/>
            <a:chOff x="2352" y="1536"/>
            <a:chExt cx="912" cy="238"/>
          </a:xfrm>
        </p:grpSpPr>
        <p:sp>
          <p:nvSpPr>
            <p:cNvPr id="46179" name="Line 25"/>
            <p:cNvSpPr>
              <a:spLocks noChangeShapeType="1"/>
            </p:cNvSpPr>
            <p:nvPr>
              <p:custDataLst>
                <p:tags r:id="rId95"/>
              </p:custDataLst>
            </p:nvPr>
          </p:nvSpPr>
          <p:spPr bwMode="auto">
            <a:xfrm>
              <a:off x="2352" y="1536"/>
              <a:ext cx="912" cy="0"/>
            </a:xfrm>
            <a:prstGeom prst="line">
              <a:avLst/>
            </a:prstGeom>
            <a:noFill/>
            <a:ln w="19050">
              <a:solidFill>
                <a:srgbClr val="000000"/>
              </a:solidFill>
              <a:round/>
              <a:headEnd type="triangle" w="med" len="med"/>
              <a:tailEnd type="triangle" w="med" len="med"/>
            </a:ln>
            <a:extLst>
              <a:ext uri="{909E8E84-426E-40dd-AFC4-6F175D3DCCD1}">
                <a14:hiddenFill xmlns="" xmlns:a14="http://schemas.microsoft.com/office/drawing/2010/main">
                  <a:noFill/>
                </a14:hiddenFill>
              </a:ext>
            </a:extLst>
          </p:spPr>
          <p:txBody>
            <a:bodyPr wrap="none" anchor="ctr"/>
            <a:lstStyle/>
            <a:p>
              <a:endParaRPr lang="en-US">
                <a:solidFill>
                  <a:schemeClr val="bg1"/>
                </a:solidFill>
              </a:endParaRPr>
            </a:p>
          </p:txBody>
        </p:sp>
        <p:sp>
          <p:nvSpPr>
            <p:cNvPr id="46180" name="Text Box 26"/>
            <p:cNvSpPr txBox="1">
              <a:spLocks noChangeArrowheads="1"/>
            </p:cNvSpPr>
            <p:nvPr>
              <p:custDataLst>
                <p:tags r:id="rId96"/>
              </p:custDataLst>
            </p:nvPr>
          </p:nvSpPr>
          <p:spPr bwMode="auto">
            <a:xfrm>
              <a:off x="2496" y="1536"/>
              <a:ext cx="672" cy="23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100794" tIns="50397" rIns="100794" bIns="50397">
              <a:spAutoFit/>
            </a:bodyPr>
            <a:lstStyle>
              <a:lvl1pPr defTabSz="1008063">
                <a:defRPr sz="2400">
                  <a:solidFill>
                    <a:schemeClr val="tx1"/>
                  </a:solidFill>
                  <a:latin typeface="Times New Roman" charset="0"/>
                  <a:ea typeface="ＭＳ Ｐゴシック" charset="0"/>
                  <a:cs typeface="ＭＳ Ｐゴシック" charset="0"/>
                </a:defRPr>
              </a:lvl1pPr>
              <a:lvl2pPr marL="37931725" indent="-37474525" defTabSz="1008063">
                <a:defRPr sz="2400">
                  <a:solidFill>
                    <a:schemeClr val="tx1"/>
                  </a:solidFill>
                  <a:latin typeface="Times New Roman" charset="0"/>
                  <a:ea typeface="ＭＳ Ｐゴシック" charset="0"/>
                </a:defRPr>
              </a:lvl2pPr>
              <a:lvl3pPr>
                <a:defRPr sz="2400">
                  <a:solidFill>
                    <a:schemeClr val="tx1"/>
                  </a:solidFill>
                  <a:latin typeface="Times New Roman" charset="0"/>
                  <a:ea typeface="ＭＳ Ｐゴシック" charset="0"/>
                </a:defRPr>
              </a:lvl3pPr>
              <a:lvl4pPr>
                <a:defRPr sz="2400">
                  <a:solidFill>
                    <a:schemeClr val="tx1"/>
                  </a:solidFill>
                  <a:latin typeface="Times New Roman" charset="0"/>
                  <a:ea typeface="ＭＳ Ｐゴシック" charset="0"/>
                </a:defRPr>
              </a:lvl4pPr>
              <a:lvl5pPr>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a:spcBef>
                  <a:spcPct val="50000"/>
                </a:spcBef>
              </a:pPr>
              <a:r>
                <a:rPr lang="en-US" sz="1800">
                  <a:solidFill>
                    <a:schemeClr val="bg1"/>
                  </a:solidFill>
                </a:rPr>
                <a:t>Infrared</a:t>
              </a:r>
            </a:p>
          </p:txBody>
        </p:sp>
      </p:grpSp>
      <p:grpSp>
        <p:nvGrpSpPr>
          <p:cNvPr id="7" name="Group 27"/>
          <p:cNvGrpSpPr>
            <a:grpSpLocks/>
          </p:cNvGrpSpPr>
          <p:nvPr>
            <p:custDataLst>
              <p:tags r:id="rId8"/>
            </p:custDataLst>
          </p:nvPr>
        </p:nvGrpSpPr>
        <p:grpSpPr bwMode="auto">
          <a:xfrm>
            <a:off x="5257440" y="1725302"/>
            <a:ext cx="1219680" cy="378214"/>
            <a:chOff x="3312" y="1536"/>
            <a:chExt cx="768" cy="238"/>
          </a:xfrm>
        </p:grpSpPr>
        <p:sp>
          <p:nvSpPr>
            <p:cNvPr id="46177" name="Line 28"/>
            <p:cNvSpPr>
              <a:spLocks noChangeShapeType="1"/>
            </p:cNvSpPr>
            <p:nvPr>
              <p:custDataLst>
                <p:tags r:id="rId93"/>
              </p:custDataLst>
            </p:nvPr>
          </p:nvSpPr>
          <p:spPr bwMode="auto">
            <a:xfrm>
              <a:off x="3360" y="1536"/>
              <a:ext cx="576" cy="0"/>
            </a:xfrm>
            <a:prstGeom prst="line">
              <a:avLst/>
            </a:prstGeom>
            <a:noFill/>
            <a:ln w="19050">
              <a:solidFill>
                <a:schemeClr val="bg1"/>
              </a:solidFill>
              <a:round/>
              <a:headEnd type="triangle" w="med" len="med"/>
              <a:tailEnd type="triangle" w="med" len="med"/>
            </a:ln>
            <a:extLst>
              <a:ext uri="{909E8E84-426E-40dd-AFC4-6F175D3DCCD1}">
                <a14:hiddenFill xmlns="" xmlns:a14="http://schemas.microsoft.com/office/drawing/2010/main">
                  <a:noFill/>
                </a14:hiddenFill>
              </a:ext>
            </a:extLst>
          </p:spPr>
          <p:txBody>
            <a:bodyPr wrap="none" anchor="ctr"/>
            <a:lstStyle/>
            <a:p>
              <a:endParaRPr lang="en-US">
                <a:solidFill>
                  <a:schemeClr val="bg1"/>
                </a:solidFill>
              </a:endParaRPr>
            </a:p>
          </p:txBody>
        </p:sp>
        <p:sp>
          <p:nvSpPr>
            <p:cNvPr id="46178" name="Text Box 29"/>
            <p:cNvSpPr txBox="1">
              <a:spLocks noChangeArrowheads="1"/>
            </p:cNvSpPr>
            <p:nvPr>
              <p:custDataLst>
                <p:tags r:id="rId94"/>
              </p:custDataLst>
            </p:nvPr>
          </p:nvSpPr>
          <p:spPr bwMode="auto">
            <a:xfrm>
              <a:off x="3312" y="1536"/>
              <a:ext cx="768" cy="23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100794" tIns="50397" rIns="100794" bIns="50397">
              <a:spAutoFit/>
            </a:bodyPr>
            <a:lstStyle>
              <a:lvl1pPr defTabSz="1008063">
                <a:defRPr sz="2400">
                  <a:solidFill>
                    <a:schemeClr val="tx1"/>
                  </a:solidFill>
                  <a:latin typeface="Times New Roman" charset="0"/>
                  <a:ea typeface="ＭＳ Ｐゴシック" charset="0"/>
                  <a:cs typeface="ＭＳ Ｐゴシック" charset="0"/>
                </a:defRPr>
              </a:lvl1pPr>
              <a:lvl2pPr marL="37931725" indent="-37474525" defTabSz="1008063">
                <a:defRPr sz="2400">
                  <a:solidFill>
                    <a:schemeClr val="tx1"/>
                  </a:solidFill>
                  <a:latin typeface="Times New Roman" charset="0"/>
                  <a:ea typeface="ＭＳ Ｐゴシック" charset="0"/>
                </a:defRPr>
              </a:lvl2pPr>
              <a:lvl3pPr>
                <a:defRPr sz="2400">
                  <a:solidFill>
                    <a:schemeClr val="tx1"/>
                  </a:solidFill>
                  <a:latin typeface="Times New Roman" charset="0"/>
                  <a:ea typeface="ＭＳ Ｐゴシック" charset="0"/>
                </a:defRPr>
              </a:lvl3pPr>
              <a:lvl4pPr>
                <a:defRPr sz="2400">
                  <a:solidFill>
                    <a:schemeClr val="tx1"/>
                  </a:solidFill>
                  <a:latin typeface="Times New Roman" charset="0"/>
                  <a:ea typeface="ＭＳ Ｐゴシック" charset="0"/>
                </a:defRPr>
              </a:lvl4pPr>
              <a:lvl5pPr>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a:spcBef>
                  <a:spcPct val="50000"/>
                </a:spcBef>
              </a:pPr>
              <a:r>
                <a:rPr lang="en-US" sz="1800">
                  <a:solidFill>
                    <a:schemeClr val="bg1"/>
                  </a:solidFill>
                </a:rPr>
                <a:t>Ultraviolet</a:t>
              </a:r>
            </a:p>
          </p:txBody>
        </p:sp>
      </p:grpSp>
      <p:grpSp>
        <p:nvGrpSpPr>
          <p:cNvPr id="8" name="Group 30"/>
          <p:cNvGrpSpPr>
            <a:grpSpLocks/>
          </p:cNvGrpSpPr>
          <p:nvPr>
            <p:custDataLst>
              <p:tags r:id="rId9"/>
            </p:custDataLst>
          </p:nvPr>
        </p:nvGrpSpPr>
        <p:grpSpPr bwMode="auto">
          <a:xfrm>
            <a:off x="6782400" y="1725302"/>
            <a:ext cx="2361600" cy="378214"/>
            <a:chOff x="4272" y="1536"/>
            <a:chExt cx="1488" cy="238"/>
          </a:xfrm>
        </p:grpSpPr>
        <p:sp>
          <p:nvSpPr>
            <p:cNvPr id="46174" name="Line 31"/>
            <p:cNvSpPr>
              <a:spLocks noChangeShapeType="1"/>
            </p:cNvSpPr>
            <p:nvPr>
              <p:custDataLst>
                <p:tags r:id="rId90"/>
              </p:custDataLst>
            </p:nvPr>
          </p:nvSpPr>
          <p:spPr bwMode="auto">
            <a:xfrm>
              <a:off x="4272" y="1536"/>
              <a:ext cx="576" cy="0"/>
            </a:xfrm>
            <a:prstGeom prst="line">
              <a:avLst/>
            </a:prstGeom>
            <a:noFill/>
            <a:ln w="19050">
              <a:solidFill>
                <a:srgbClr val="000000"/>
              </a:solidFill>
              <a:round/>
              <a:headEnd type="triangle" w="med" len="med"/>
              <a:tailEnd/>
            </a:ln>
            <a:extLst>
              <a:ext uri="{909E8E84-426E-40dd-AFC4-6F175D3DCCD1}">
                <a14:hiddenFill xmlns="" xmlns:a14="http://schemas.microsoft.com/office/drawing/2010/main">
                  <a:noFill/>
                </a14:hiddenFill>
              </a:ext>
            </a:extLst>
          </p:spPr>
          <p:txBody>
            <a:bodyPr wrap="none" anchor="ctr"/>
            <a:lstStyle/>
            <a:p>
              <a:endParaRPr lang="en-US">
                <a:solidFill>
                  <a:schemeClr val="bg1"/>
                </a:solidFill>
              </a:endParaRPr>
            </a:p>
          </p:txBody>
        </p:sp>
        <p:sp>
          <p:nvSpPr>
            <p:cNvPr id="46175" name="Line 32"/>
            <p:cNvSpPr>
              <a:spLocks noChangeShapeType="1"/>
            </p:cNvSpPr>
            <p:nvPr>
              <p:custDataLst>
                <p:tags r:id="rId91"/>
              </p:custDataLst>
            </p:nvPr>
          </p:nvSpPr>
          <p:spPr bwMode="auto">
            <a:xfrm>
              <a:off x="4272" y="1536"/>
              <a:ext cx="1488" cy="0"/>
            </a:xfrm>
            <a:prstGeom prst="line">
              <a:avLst/>
            </a:prstGeom>
            <a:noFill/>
            <a:ln w="19050">
              <a:solidFill>
                <a:srgbClr val="000000"/>
              </a:solidFill>
              <a:prstDash val="dash"/>
              <a:round/>
              <a:headEnd type="triangle" w="med" len="med"/>
              <a:tailEnd type="triangle" w="med" len="med"/>
            </a:ln>
            <a:extLst>
              <a:ext uri="{909E8E84-426E-40dd-AFC4-6F175D3DCCD1}">
                <a14:hiddenFill xmlns="" xmlns:a14="http://schemas.microsoft.com/office/drawing/2010/main">
                  <a:noFill/>
                </a14:hiddenFill>
              </a:ext>
            </a:extLst>
          </p:spPr>
          <p:txBody>
            <a:bodyPr wrap="none" anchor="ctr"/>
            <a:lstStyle/>
            <a:p>
              <a:endParaRPr lang="en-US">
                <a:solidFill>
                  <a:schemeClr val="bg1"/>
                </a:solidFill>
              </a:endParaRPr>
            </a:p>
          </p:txBody>
        </p:sp>
        <p:sp>
          <p:nvSpPr>
            <p:cNvPr id="46176" name="Text Box 33"/>
            <p:cNvSpPr txBox="1">
              <a:spLocks noChangeArrowheads="1"/>
            </p:cNvSpPr>
            <p:nvPr>
              <p:custDataLst>
                <p:tags r:id="rId92"/>
              </p:custDataLst>
            </p:nvPr>
          </p:nvSpPr>
          <p:spPr bwMode="auto">
            <a:xfrm>
              <a:off x="4368" y="1536"/>
              <a:ext cx="912" cy="238"/>
            </a:xfrm>
            <a:prstGeom prst="rect">
              <a:avLst/>
            </a:prstGeom>
            <a:noFill/>
            <a:ln w="9525">
              <a:noFill/>
              <a:miter lim="800000"/>
              <a:headEnd/>
              <a:tailEnd/>
            </a:ln>
            <a:extLst>
              <a:ext uri="{909E8E84-426E-40dd-AFC4-6F175D3DCCD1}">
                <a14:hiddenFill xmlns="" xmlns:a14="http://schemas.microsoft.com/office/drawing/2010/main">
                  <a:solidFill>
                    <a:srgbClr val="FFFFFF"/>
                  </a:solidFill>
                </a14:hiddenFill>
              </a:ext>
            </a:extLst>
          </p:spPr>
          <p:txBody>
            <a:bodyPr lIns="100794" tIns="50397" rIns="100794" bIns="50397">
              <a:spAutoFit/>
            </a:bodyPr>
            <a:lstStyle>
              <a:lvl1pPr defTabSz="1008063">
                <a:defRPr sz="2400">
                  <a:solidFill>
                    <a:schemeClr val="tx1"/>
                  </a:solidFill>
                  <a:latin typeface="Times New Roman" charset="0"/>
                  <a:ea typeface="ＭＳ Ｐゴシック" charset="0"/>
                  <a:cs typeface="ＭＳ Ｐゴシック" charset="0"/>
                </a:defRPr>
              </a:lvl1pPr>
              <a:lvl2pPr marL="37931725" indent="-37474525" defTabSz="1008063">
                <a:defRPr sz="2400">
                  <a:solidFill>
                    <a:schemeClr val="tx1"/>
                  </a:solidFill>
                  <a:latin typeface="Times New Roman" charset="0"/>
                  <a:ea typeface="ＭＳ Ｐゴシック" charset="0"/>
                </a:defRPr>
              </a:lvl2pPr>
              <a:lvl3pPr>
                <a:defRPr sz="2400">
                  <a:solidFill>
                    <a:schemeClr val="tx1"/>
                  </a:solidFill>
                  <a:latin typeface="Times New Roman" charset="0"/>
                  <a:ea typeface="ＭＳ Ｐゴシック" charset="0"/>
                </a:defRPr>
              </a:lvl3pPr>
              <a:lvl4pPr>
                <a:defRPr sz="2400">
                  <a:solidFill>
                    <a:schemeClr val="tx1"/>
                  </a:solidFill>
                  <a:latin typeface="Times New Roman" charset="0"/>
                  <a:ea typeface="ＭＳ Ｐゴシック" charset="0"/>
                </a:defRPr>
              </a:lvl4pPr>
              <a:lvl5pPr>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a:spcBef>
                  <a:spcPct val="50000"/>
                </a:spcBef>
              </a:pPr>
              <a:r>
                <a:rPr lang="en-US" sz="1800">
                  <a:solidFill>
                    <a:schemeClr val="bg1"/>
                  </a:solidFill>
                </a:rPr>
                <a:t>Gamma rays</a:t>
              </a:r>
            </a:p>
          </p:txBody>
        </p:sp>
      </p:grpSp>
      <p:grpSp>
        <p:nvGrpSpPr>
          <p:cNvPr id="9" name="Group 34"/>
          <p:cNvGrpSpPr>
            <a:grpSpLocks/>
          </p:cNvGrpSpPr>
          <p:nvPr>
            <p:custDataLst>
              <p:tags r:id="rId10"/>
            </p:custDataLst>
          </p:nvPr>
        </p:nvGrpSpPr>
        <p:grpSpPr bwMode="auto">
          <a:xfrm>
            <a:off x="6019200" y="2410815"/>
            <a:ext cx="1067040" cy="378214"/>
            <a:chOff x="3792" y="1968"/>
            <a:chExt cx="672" cy="238"/>
          </a:xfrm>
        </p:grpSpPr>
        <p:sp>
          <p:nvSpPr>
            <p:cNvPr id="46172" name="Line 35"/>
            <p:cNvSpPr>
              <a:spLocks noChangeShapeType="1"/>
            </p:cNvSpPr>
            <p:nvPr>
              <p:custDataLst>
                <p:tags r:id="rId88"/>
              </p:custDataLst>
            </p:nvPr>
          </p:nvSpPr>
          <p:spPr bwMode="auto">
            <a:xfrm>
              <a:off x="3792" y="1968"/>
              <a:ext cx="672" cy="0"/>
            </a:xfrm>
            <a:prstGeom prst="line">
              <a:avLst/>
            </a:prstGeom>
            <a:noFill/>
            <a:ln w="19050">
              <a:solidFill>
                <a:srgbClr val="000000"/>
              </a:solidFill>
              <a:round/>
              <a:headEnd type="triangle" w="med" len="med"/>
              <a:tailEnd type="triangle" w="med" len="med"/>
            </a:ln>
            <a:extLst>
              <a:ext uri="{909E8E84-426E-40dd-AFC4-6F175D3DCCD1}">
                <a14:hiddenFill xmlns="" xmlns:a14="http://schemas.microsoft.com/office/drawing/2010/main">
                  <a:noFill/>
                </a14:hiddenFill>
              </a:ext>
            </a:extLst>
          </p:spPr>
          <p:txBody>
            <a:bodyPr wrap="none" anchor="ctr"/>
            <a:lstStyle/>
            <a:p>
              <a:endParaRPr lang="en-US">
                <a:solidFill>
                  <a:schemeClr val="bg1"/>
                </a:solidFill>
              </a:endParaRPr>
            </a:p>
          </p:txBody>
        </p:sp>
        <p:sp>
          <p:nvSpPr>
            <p:cNvPr id="46173" name="Text Box 36"/>
            <p:cNvSpPr txBox="1">
              <a:spLocks noChangeArrowheads="1"/>
            </p:cNvSpPr>
            <p:nvPr>
              <p:custDataLst>
                <p:tags r:id="rId89"/>
              </p:custDataLst>
            </p:nvPr>
          </p:nvSpPr>
          <p:spPr bwMode="auto">
            <a:xfrm>
              <a:off x="3840" y="1968"/>
              <a:ext cx="576" cy="23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100794" tIns="50397" rIns="100794" bIns="50397">
              <a:spAutoFit/>
            </a:bodyPr>
            <a:lstStyle>
              <a:lvl1pPr defTabSz="1008063">
                <a:defRPr sz="2400">
                  <a:solidFill>
                    <a:schemeClr val="tx1"/>
                  </a:solidFill>
                  <a:latin typeface="Times New Roman" charset="0"/>
                  <a:ea typeface="ＭＳ Ｐゴシック" charset="0"/>
                  <a:cs typeface="ＭＳ Ｐゴシック" charset="0"/>
                </a:defRPr>
              </a:lvl1pPr>
              <a:lvl2pPr marL="37931725" indent="-37474525" defTabSz="1008063">
                <a:defRPr sz="2400">
                  <a:solidFill>
                    <a:schemeClr val="tx1"/>
                  </a:solidFill>
                  <a:latin typeface="Times New Roman" charset="0"/>
                  <a:ea typeface="ＭＳ Ｐゴシック" charset="0"/>
                </a:defRPr>
              </a:lvl2pPr>
              <a:lvl3pPr>
                <a:defRPr sz="2400">
                  <a:solidFill>
                    <a:schemeClr val="tx1"/>
                  </a:solidFill>
                  <a:latin typeface="Times New Roman" charset="0"/>
                  <a:ea typeface="ＭＳ Ｐゴシック" charset="0"/>
                </a:defRPr>
              </a:lvl3pPr>
              <a:lvl4pPr>
                <a:defRPr sz="2400">
                  <a:solidFill>
                    <a:schemeClr val="tx1"/>
                  </a:solidFill>
                  <a:latin typeface="Times New Roman" charset="0"/>
                  <a:ea typeface="ＭＳ Ｐゴシック" charset="0"/>
                </a:defRPr>
              </a:lvl4pPr>
              <a:lvl5pPr>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a:spcBef>
                  <a:spcPct val="50000"/>
                </a:spcBef>
              </a:pPr>
              <a:r>
                <a:rPr lang="en-US" sz="1800">
                  <a:solidFill>
                    <a:schemeClr val="bg1"/>
                  </a:solidFill>
                </a:rPr>
                <a:t>X-rays</a:t>
              </a:r>
            </a:p>
          </p:txBody>
        </p:sp>
      </p:grpSp>
      <p:grpSp>
        <p:nvGrpSpPr>
          <p:cNvPr id="10" name="Group 37"/>
          <p:cNvGrpSpPr>
            <a:grpSpLocks/>
          </p:cNvGrpSpPr>
          <p:nvPr>
            <p:custDataLst>
              <p:tags r:id="rId11"/>
            </p:custDataLst>
          </p:nvPr>
        </p:nvGrpSpPr>
        <p:grpSpPr bwMode="auto">
          <a:xfrm>
            <a:off x="2743201" y="2334485"/>
            <a:ext cx="1523520" cy="576672"/>
            <a:chOff x="1728" y="1920"/>
            <a:chExt cx="960" cy="362"/>
          </a:xfrm>
        </p:grpSpPr>
        <p:sp>
          <p:nvSpPr>
            <p:cNvPr id="46169" name="Line 38"/>
            <p:cNvSpPr>
              <a:spLocks noChangeShapeType="1"/>
            </p:cNvSpPr>
            <p:nvPr>
              <p:custDataLst>
                <p:tags r:id="rId85"/>
              </p:custDataLst>
            </p:nvPr>
          </p:nvSpPr>
          <p:spPr bwMode="auto">
            <a:xfrm>
              <a:off x="1728" y="2256"/>
              <a:ext cx="960" cy="0"/>
            </a:xfrm>
            <a:prstGeom prst="line">
              <a:avLst/>
            </a:prstGeom>
            <a:noFill/>
            <a:ln w="19050">
              <a:solidFill>
                <a:srgbClr val="000000"/>
              </a:solidFill>
              <a:round/>
              <a:headEnd type="triangle" w="med" len="med"/>
              <a:tailEnd type="triangle" w="med" len="med"/>
            </a:ln>
            <a:extLst>
              <a:ext uri="{909E8E84-426E-40dd-AFC4-6F175D3DCCD1}">
                <a14:hiddenFill xmlns="" xmlns:a14="http://schemas.microsoft.com/office/drawing/2010/main">
                  <a:noFill/>
                </a14:hiddenFill>
              </a:ext>
            </a:extLst>
          </p:spPr>
          <p:txBody>
            <a:bodyPr wrap="none" anchor="ctr"/>
            <a:lstStyle/>
            <a:p>
              <a:endParaRPr lang="en-US">
                <a:solidFill>
                  <a:schemeClr val="bg1"/>
                </a:solidFill>
              </a:endParaRPr>
            </a:p>
          </p:txBody>
        </p:sp>
        <p:sp>
          <p:nvSpPr>
            <p:cNvPr id="46170" name="Text Box 39"/>
            <p:cNvSpPr txBox="1">
              <a:spLocks noChangeArrowheads="1"/>
            </p:cNvSpPr>
            <p:nvPr>
              <p:custDataLst>
                <p:tags r:id="rId86"/>
              </p:custDataLst>
            </p:nvPr>
          </p:nvSpPr>
          <p:spPr bwMode="auto">
            <a:xfrm>
              <a:off x="1824" y="2064"/>
              <a:ext cx="720" cy="21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100794" tIns="50397" rIns="100794" bIns="50397">
              <a:spAutoFit/>
            </a:bodyPr>
            <a:lstStyle>
              <a:lvl1pPr defTabSz="1008063">
                <a:defRPr sz="2400">
                  <a:solidFill>
                    <a:schemeClr val="tx1"/>
                  </a:solidFill>
                  <a:latin typeface="Times New Roman" charset="0"/>
                  <a:ea typeface="ＭＳ Ｐゴシック" charset="0"/>
                  <a:cs typeface="ＭＳ Ｐゴシック" charset="0"/>
                </a:defRPr>
              </a:lvl1pPr>
              <a:lvl2pPr marL="37931725" indent="-37474525" defTabSz="1008063">
                <a:defRPr sz="2400">
                  <a:solidFill>
                    <a:schemeClr val="tx1"/>
                  </a:solidFill>
                  <a:latin typeface="Times New Roman" charset="0"/>
                  <a:ea typeface="ＭＳ Ｐゴシック" charset="0"/>
                </a:defRPr>
              </a:lvl2pPr>
              <a:lvl3pPr>
                <a:defRPr sz="2400">
                  <a:solidFill>
                    <a:schemeClr val="tx1"/>
                  </a:solidFill>
                  <a:latin typeface="Times New Roman" charset="0"/>
                  <a:ea typeface="ＭＳ Ｐゴシック" charset="0"/>
                </a:defRPr>
              </a:lvl3pPr>
              <a:lvl4pPr>
                <a:defRPr sz="2400">
                  <a:solidFill>
                    <a:schemeClr val="tx1"/>
                  </a:solidFill>
                  <a:latin typeface="Times New Roman" charset="0"/>
                  <a:ea typeface="ＭＳ Ｐゴシック" charset="0"/>
                </a:defRPr>
              </a:lvl4pPr>
              <a:lvl5pPr>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a:spcBef>
                  <a:spcPct val="50000"/>
                </a:spcBef>
              </a:pPr>
              <a:r>
                <a:rPr lang="en-US" sz="1600">
                  <a:solidFill>
                    <a:schemeClr val="bg1"/>
                  </a:solidFill>
                </a:rPr>
                <a:t>(e.g.,radar)</a:t>
              </a:r>
            </a:p>
          </p:txBody>
        </p:sp>
        <p:sp>
          <p:nvSpPr>
            <p:cNvPr id="46171" name="Text Box 40"/>
            <p:cNvSpPr txBox="1">
              <a:spLocks noChangeArrowheads="1"/>
            </p:cNvSpPr>
            <p:nvPr>
              <p:custDataLst>
                <p:tags r:id="rId87"/>
              </p:custDataLst>
            </p:nvPr>
          </p:nvSpPr>
          <p:spPr bwMode="auto">
            <a:xfrm>
              <a:off x="1776" y="1920"/>
              <a:ext cx="864" cy="23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100794" tIns="50397" rIns="100794" bIns="50397">
              <a:spAutoFit/>
            </a:bodyPr>
            <a:lstStyle>
              <a:lvl1pPr defTabSz="1008063">
                <a:defRPr sz="2400">
                  <a:solidFill>
                    <a:schemeClr val="tx1"/>
                  </a:solidFill>
                  <a:latin typeface="Times New Roman" charset="0"/>
                  <a:ea typeface="ＭＳ Ｐゴシック" charset="0"/>
                  <a:cs typeface="ＭＳ Ｐゴシック" charset="0"/>
                </a:defRPr>
              </a:lvl1pPr>
              <a:lvl2pPr marL="37931725" indent="-37474525" defTabSz="1008063">
                <a:defRPr sz="2400">
                  <a:solidFill>
                    <a:schemeClr val="tx1"/>
                  </a:solidFill>
                  <a:latin typeface="Times New Roman" charset="0"/>
                  <a:ea typeface="ＭＳ Ｐゴシック" charset="0"/>
                </a:defRPr>
              </a:lvl2pPr>
              <a:lvl3pPr>
                <a:defRPr sz="2400">
                  <a:solidFill>
                    <a:schemeClr val="tx1"/>
                  </a:solidFill>
                  <a:latin typeface="Times New Roman" charset="0"/>
                  <a:ea typeface="ＭＳ Ｐゴシック" charset="0"/>
                </a:defRPr>
              </a:lvl3pPr>
              <a:lvl4pPr>
                <a:defRPr sz="2400">
                  <a:solidFill>
                    <a:schemeClr val="tx1"/>
                  </a:solidFill>
                  <a:latin typeface="Times New Roman" charset="0"/>
                  <a:ea typeface="ＭＳ Ｐゴシック" charset="0"/>
                </a:defRPr>
              </a:lvl4pPr>
              <a:lvl5pPr>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a:spcBef>
                  <a:spcPct val="50000"/>
                </a:spcBef>
              </a:pPr>
              <a:r>
                <a:rPr lang="en-US" sz="1800">
                  <a:solidFill>
                    <a:schemeClr val="bg1"/>
                  </a:solidFill>
                </a:rPr>
                <a:t>Microwaves</a:t>
              </a:r>
            </a:p>
          </p:txBody>
        </p:sp>
      </p:grpSp>
      <p:grpSp>
        <p:nvGrpSpPr>
          <p:cNvPr id="11" name="Group 41"/>
          <p:cNvGrpSpPr>
            <a:grpSpLocks/>
          </p:cNvGrpSpPr>
          <p:nvPr>
            <p:custDataLst>
              <p:tags r:id="rId12"/>
            </p:custDataLst>
          </p:nvPr>
        </p:nvGrpSpPr>
        <p:grpSpPr bwMode="auto">
          <a:xfrm>
            <a:off x="1" y="3021437"/>
            <a:ext cx="914400" cy="761840"/>
            <a:chOff x="0" y="2352"/>
            <a:chExt cx="576" cy="480"/>
          </a:xfrm>
        </p:grpSpPr>
        <p:sp>
          <p:nvSpPr>
            <p:cNvPr id="46166" name="Line 42"/>
            <p:cNvSpPr>
              <a:spLocks noChangeShapeType="1"/>
            </p:cNvSpPr>
            <p:nvPr>
              <p:custDataLst>
                <p:tags r:id="rId82"/>
              </p:custDataLst>
            </p:nvPr>
          </p:nvSpPr>
          <p:spPr bwMode="auto">
            <a:xfrm>
              <a:off x="192" y="2640"/>
              <a:ext cx="0" cy="192"/>
            </a:xfrm>
            <a:prstGeom prst="line">
              <a:avLst/>
            </a:prstGeom>
            <a:noFill/>
            <a:ln w="19050">
              <a:solidFill>
                <a:srgbClr val="000000"/>
              </a:solidFill>
              <a:round/>
              <a:headEnd/>
              <a:tailEnd type="triangle" w="med" len="med"/>
            </a:ln>
            <a:extLst>
              <a:ext uri="{909E8E84-426E-40dd-AFC4-6F175D3DCCD1}">
                <a14:hiddenFill xmlns="" xmlns:a14="http://schemas.microsoft.com/office/drawing/2010/main">
                  <a:noFill/>
                </a14:hiddenFill>
              </a:ext>
            </a:extLst>
          </p:spPr>
          <p:txBody>
            <a:bodyPr wrap="none" anchor="ctr"/>
            <a:lstStyle/>
            <a:p>
              <a:endParaRPr lang="en-US">
                <a:solidFill>
                  <a:srgbClr val="000000"/>
                </a:solidFill>
              </a:endParaRPr>
            </a:p>
          </p:txBody>
        </p:sp>
        <p:sp>
          <p:nvSpPr>
            <p:cNvPr id="46167" name="Text Box 43"/>
            <p:cNvSpPr txBox="1">
              <a:spLocks noChangeArrowheads="1"/>
            </p:cNvSpPr>
            <p:nvPr>
              <p:custDataLst>
                <p:tags r:id="rId83"/>
              </p:custDataLst>
            </p:nvPr>
          </p:nvSpPr>
          <p:spPr bwMode="auto">
            <a:xfrm>
              <a:off x="0" y="2496"/>
              <a:ext cx="576" cy="180"/>
            </a:xfrm>
            <a:prstGeom prst="rect">
              <a:avLst/>
            </a:prstGeom>
            <a:noFill/>
            <a:ln w="9525">
              <a:noFill/>
              <a:miter lim="800000"/>
              <a:headEnd/>
              <a:tailEnd/>
            </a:ln>
            <a:extLst>
              <a:ext uri="{909E8E84-426E-40dd-AFC4-6F175D3DCCD1}">
                <a14:hiddenFill xmlns="" xmlns:a14="http://schemas.microsoft.com/office/drawing/2010/main">
                  <a:solidFill>
                    <a:srgbClr val="FFFFFF"/>
                  </a:solidFill>
                </a14:hiddenFill>
              </a:ext>
            </a:extLst>
          </p:spPr>
          <p:txBody>
            <a:bodyPr lIns="100794" tIns="50397" rIns="100794" bIns="50397">
              <a:spAutoFit/>
            </a:bodyPr>
            <a:lstStyle>
              <a:lvl1pPr defTabSz="1008063">
                <a:defRPr sz="2400">
                  <a:solidFill>
                    <a:schemeClr val="tx1"/>
                  </a:solidFill>
                  <a:latin typeface="Times New Roman" charset="0"/>
                  <a:ea typeface="ＭＳ Ｐゴシック" charset="0"/>
                  <a:cs typeface="ＭＳ Ｐゴシック" charset="0"/>
                </a:defRPr>
              </a:lvl1pPr>
              <a:lvl2pPr marL="37931725" indent="-37474525" defTabSz="1008063">
                <a:defRPr sz="2400">
                  <a:solidFill>
                    <a:schemeClr val="tx1"/>
                  </a:solidFill>
                  <a:latin typeface="Times New Roman" charset="0"/>
                  <a:ea typeface="ＭＳ Ｐゴシック" charset="0"/>
                </a:defRPr>
              </a:lvl2pPr>
              <a:lvl3pPr>
                <a:defRPr sz="2400">
                  <a:solidFill>
                    <a:schemeClr val="tx1"/>
                  </a:solidFill>
                  <a:latin typeface="Times New Roman" charset="0"/>
                  <a:ea typeface="ＭＳ Ｐゴシック" charset="0"/>
                </a:defRPr>
              </a:lvl3pPr>
              <a:lvl4pPr>
                <a:defRPr sz="2400">
                  <a:solidFill>
                    <a:schemeClr val="tx1"/>
                  </a:solidFill>
                  <a:latin typeface="Times New Roman" charset="0"/>
                  <a:ea typeface="ＭＳ Ｐゴシック" charset="0"/>
                </a:defRPr>
              </a:lvl4pPr>
              <a:lvl5pPr>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a:spcBef>
                  <a:spcPct val="50000"/>
                </a:spcBef>
              </a:pPr>
              <a:r>
                <a:rPr lang="en-US" sz="1200">
                  <a:solidFill>
                    <a:srgbClr val="000000"/>
                  </a:solidFill>
                </a:rPr>
                <a:t>(ac current)</a:t>
              </a:r>
            </a:p>
          </p:txBody>
        </p:sp>
        <p:sp>
          <p:nvSpPr>
            <p:cNvPr id="46168" name="Text Box 44"/>
            <p:cNvSpPr txBox="1">
              <a:spLocks noChangeArrowheads="1"/>
            </p:cNvSpPr>
            <p:nvPr>
              <p:custDataLst>
                <p:tags r:id="rId84"/>
              </p:custDataLst>
            </p:nvPr>
          </p:nvSpPr>
          <p:spPr bwMode="auto">
            <a:xfrm>
              <a:off x="0" y="2352"/>
              <a:ext cx="528" cy="219"/>
            </a:xfrm>
            <a:prstGeom prst="rect">
              <a:avLst/>
            </a:prstGeom>
            <a:noFill/>
            <a:ln w="9525">
              <a:noFill/>
              <a:miter lim="800000"/>
              <a:headEnd/>
              <a:tailEnd/>
            </a:ln>
            <a:extLst>
              <a:ext uri="{909E8E84-426E-40dd-AFC4-6F175D3DCCD1}">
                <a14:hiddenFill xmlns="" xmlns:a14="http://schemas.microsoft.com/office/drawing/2010/main">
                  <a:solidFill>
                    <a:srgbClr val="FFFFFF"/>
                  </a:solidFill>
                </a14:hiddenFill>
              </a:ext>
            </a:extLst>
          </p:spPr>
          <p:txBody>
            <a:bodyPr wrap="square" lIns="100794" tIns="50397" rIns="100794" bIns="50397">
              <a:spAutoFit/>
            </a:bodyPr>
            <a:lstStyle>
              <a:lvl1pPr defTabSz="1008063">
                <a:defRPr sz="2400">
                  <a:solidFill>
                    <a:schemeClr val="tx1"/>
                  </a:solidFill>
                  <a:latin typeface="Times New Roman" charset="0"/>
                  <a:ea typeface="ＭＳ Ｐゴシック" charset="0"/>
                  <a:cs typeface="ＭＳ Ｐゴシック" charset="0"/>
                </a:defRPr>
              </a:lvl1pPr>
              <a:lvl2pPr marL="37931725" indent="-37474525" defTabSz="1008063">
                <a:defRPr sz="2400">
                  <a:solidFill>
                    <a:schemeClr val="tx1"/>
                  </a:solidFill>
                  <a:latin typeface="Times New Roman" charset="0"/>
                  <a:ea typeface="ＭＳ Ｐゴシック" charset="0"/>
                </a:defRPr>
              </a:lvl2pPr>
              <a:lvl3pPr>
                <a:defRPr sz="2400">
                  <a:solidFill>
                    <a:schemeClr val="tx1"/>
                  </a:solidFill>
                  <a:latin typeface="Times New Roman" charset="0"/>
                  <a:ea typeface="ＭＳ Ｐゴシック" charset="0"/>
                </a:defRPr>
              </a:lvl3pPr>
              <a:lvl4pPr>
                <a:defRPr sz="2400">
                  <a:solidFill>
                    <a:schemeClr val="tx1"/>
                  </a:solidFill>
                  <a:latin typeface="Times New Roman" charset="0"/>
                  <a:ea typeface="ＭＳ Ｐゴシック" charset="0"/>
                </a:defRPr>
              </a:lvl4pPr>
              <a:lvl5pPr>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a:spcBef>
                  <a:spcPct val="50000"/>
                </a:spcBef>
              </a:pPr>
              <a:r>
                <a:rPr lang="en-US" sz="1600">
                  <a:solidFill>
                    <a:srgbClr val="000000"/>
                  </a:solidFill>
                </a:rPr>
                <a:t>60 Hz</a:t>
              </a:r>
              <a:endParaRPr lang="en-US" sz="1800">
                <a:solidFill>
                  <a:srgbClr val="000000"/>
                </a:solidFill>
              </a:endParaRPr>
            </a:p>
          </p:txBody>
        </p:sp>
      </p:grpSp>
      <p:grpSp>
        <p:nvGrpSpPr>
          <p:cNvPr id="12" name="Group 45"/>
          <p:cNvGrpSpPr>
            <a:grpSpLocks/>
          </p:cNvGrpSpPr>
          <p:nvPr>
            <p:custDataLst>
              <p:tags r:id="rId13"/>
            </p:custDataLst>
          </p:nvPr>
        </p:nvGrpSpPr>
        <p:grpSpPr bwMode="auto">
          <a:xfrm>
            <a:off x="1752480" y="3097768"/>
            <a:ext cx="1905120" cy="713888"/>
            <a:chOff x="1104" y="2400"/>
            <a:chExt cx="1200" cy="450"/>
          </a:xfrm>
        </p:grpSpPr>
        <p:sp>
          <p:nvSpPr>
            <p:cNvPr id="46151" name="Text Box 46"/>
            <p:cNvSpPr txBox="1">
              <a:spLocks noChangeArrowheads="1"/>
            </p:cNvSpPr>
            <p:nvPr>
              <p:custDataLst>
                <p:tags r:id="rId68"/>
              </p:custDataLst>
            </p:nvPr>
          </p:nvSpPr>
          <p:spPr bwMode="auto">
            <a:xfrm>
              <a:off x="1776" y="2592"/>
              <a:ext cx="528" cy="161"/>
            </a:xfrm>
            <a:prstGeom prst="rect">
              <a:avLst/>
            </a:prstGeom>
            <a:noFill/>
            <a:ln w="9525">
              <a:noFill/>
              <a:miter lim="800000"/>
              <a:headEnd/>
              <a:tailEnd/>
            </a:ln>
            <a:extLst>
              <a:ext uri="{909E8E84-426E-40dd-AFC4-6F175D3DCCD1}">
                <a14:hiddenFill xmlns="" xmlns:a14="http://schemas.microsoft.com/office/drawing/2010/main">
                  <a:solidFill>
                    <a:srgbClr val="FFFFFF"/>
                  </a:solidFill>
                </a14:hiddenFill>
              </a:ext>
            </a:extLst>
          </p:spPr>
          <p:txBody>
            <a:bodyPr lIns="100794" tIns="50397" rIns="100794" bIns="50397">
              <a:spAutoFit/>
            </a:bodyPr>
            <a:lstStyle>
              <a:lvl1pPr defTabSz="1008063">
                <a:defRPr sz="2400">
                  <a:solidFill>
                    <a:schemeClr val="tx1"/>
                  </a:solidFill>
                  <a:latin typeface="Times New Roman" charset="0"/>
                  <a:ea typeface="ＭＳ Ｐゴシック" charset="0"/>
                  <a:cs typeface="ＭＳ Ｐゴシック" charset="0"/>
                </a:defRPr>
              </a:lvl1pPr>
              <a:lvl2pPr marL="37931725" indent="-37474525" defTabSz="1008063">
                <a:defRPr sz="2400">
                  <a:solidFill>
                    <a:schemeClr val="tx1"/>
                  </a:solidFill>
                  <a:latin typeface="Times New Roman" charset="0"/>
                  <a:ea typeface="ＭＳ Ｐゴシック" charset="0"/>
                </a:defRPr>
              </a:lvl2pPr>
              <a:lvl3pPr>
                <a:defRPr sz="2400">
                  <a:solidFill>
                    <a:schemeClr val="tx1"/>
                  </a:solidFill>
                  <a:latin typeface="Times New Roman" charset="0"/>
                  <a:ea typeface="ＭＳ Ｐゴシック" charset="0"/>
                </a:defRPr>
              </a:lvl3pPr>
              <a:lvl4pPr>
                <a:defRPr sz="2400">
                  <a:solidFill>
                    <a:schemeClr val="tx1"/>
                  </a:solidFill>
                  <a:latin typeface="Times New Roman" charset="0"/>
                  <a:ea typeface="ＭＳ Ｐゴシック" charset="0"/>
                </a:defRPr>
              </a:lvl4pPr>
              <a:lvl5pPr>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a:spcBef>
                  <a:spcPct val="50000"/>
                </a:spcBef>
              </a:pPr>
              <a:r>
                <a:rPr lang="en-US" sz="1000">
                  <a:solidFill>
                    <a:srgbClr val="000000"/>
                  </a:solidFill>
                </a:rPr>
                <a:t>Ch 7&amp; up</a:t>
              </a:r>
            </a:p>
          </p:txBody>
        </p:sp>
        <p:grpSp>
          <p:nvGrpSpPr>
            <p:cNvPr id="46152" name="Group 47"/>
            <p:cNvGrpSpPr>
              <a:grpSpLocks/>
            </p:cNvGrpSpPr>
            <p:nvPr/>
          </p:nvGrpSpPr>
          <p:grpSpPr bwMode="auto">
            <a:xfrm>
              <a:off x="1104" y="2400"/>
              <a:ext cx="960" cy="450"/>
              <a:chOff x="1104" y="2400"/>
              <a:chExt cx="960" cy="450"/>
            </a:xfrm>
          </p:grpSpPr>
          <p:sp>
            <p:nvSpPr>
              <p:cNvPr id="46153" name="Line 48"/>
              <p:cNvSpPr>
                <a:spLocks noChangeShapeType="1"/>
              </p:cNvSpPr>
              <p:nvPr>
                <p:custDataLst>
                  <p:tags r:id="rId69"/>
                </p:custDataLst>
              </p:nvPr>
            </p:nvSpPr>
            <p:spPr bwMode="auto">
              <a:xfrm>
                <a:off x="1200" y="2736"/>
                <a:ext cx="96" cy="0"/>
              </a:xfrm>
              <a:prstGeom prst="line">
                <a:avLst/>
              </a:prstGeom>
              <a:noFill/>
              <a:ln w="3175">
                <a:solidFill>
                  <a:srgbClr val="000000"/>
                </a:solidFill>
                <a:round/>
                <a:headEnd type="triangle" w="sm" len="sm"/>
                <a:tailEnd type="triangle" w="sm" len="sm"/>
              </a:ln>
              <a:extLst>
                <a:ext uri="{909E8E84-426E-40dd-AFC4-6F175D3DCCD1}">
                  <a14:hiddenFill xmlns="" xmlns:a14="http://schemas.microsoft.com/office/drawing/2010/main">
                    <a:noFill/>
                  </a14:hiddenFill>
                </a:ext>
              </a:extLst>
            </p:spPr>
            <p:txBody>
              <a:bodyPr wrap="none" anchor="ctr"/>
              <a:lstStyle/>
              <a:p>
                <a:endParaRPr lang="en-US">
                  <a:solidFill>
                    <a:srgbClr val="000000"/>
                  </a:solidFill>
                </a:endParaRPr>
              </a:p>
            </p:txBody>
          </p:sp>
          <p:sp>
            <p:nvSpPr>
              <p:cNvPr id="46154" name="Line 49"/>
              <p:cNvSpPr>
                <a:spLocks noChangeShapeType="1"/>
              </p:cNvSpPr>
              <p:nvPr>
                <p:custDataLst>
                  <p:tags r:id="rId70"/>
                </p:custDataLst>
              </p:nvPr>
            </p:nvSpPr>
            <p:spPr bwMode="auto">
              <a:xfrm>
                <a:off x="1728" y="2736"/>
                <a:ext cx="96" cy="0"/>
              </a:xfrm>
              <a:prstGeom prst="line">
                <a:avLst/>
              </a:prstGeom>
              <a:noFill/>
              <a:ln w="3175">
                <a:solidFill>
                  <a:srgbClr val="000000"/>
                </a:solidFill>
                <a:round/>
                <a:headEnd type="triangle" w="sm" len="sm"/>
                <a:tailEnd type="triangle" w="sm" len="sm"/>
              </a:ln>
              <a:extLst>
                <a:ext uri="{909E8E84-426E-40dd-AFC4-6F175D3DCCD1}">
                  <a14:hiddenFill xmlns="" xmlns:a14="http://schemas.microsoft.com/office/drawing/2010/main">
                    <a:noFill/>
                  </a14:hiddenFill>
                </a:ext>
              </a:extLst>
            </p:spPr>
            <p:txBody>
              <a:bodyPr wrap="none" anchor="ctr"/>
              <a:lstStyle/>
              <a:p>
                <a:endParaRPr lang="en-US">
                  <a:solidFill>
                    <a:srgbClr val="000000"/>
                  </a:solidFill>
                </a:endParaRPr>
              </a:p>
            </p:txBody>
          </p:sp>
          <p:sp>
            <p:nvSpPr>
              <p:cNvPr id="46155" name="Line 50"/>
              <p:cNvSpPr>
                <a:spLocks noChangeShapeType="1"/>
              </p:cNvSpPr>
              <p:nvPr>
                <p:custDataLst>
                  <p:tags r:id="rId71"/>
                </p:custDataLst>
              </p:nvPr>
            </p:nvSpPr>
            <p:spPr bwMode="auto">
              <a:xfrm>
                <a:off x="1824" y="2736"/>
                <a:ext cx="144" cy="0"/>
              </a:xfrm>
              <a:prstGeom prst="line">
                <a:avLst/>
              </a:prstGeom>
              <a:noFill/>
              <a:ln w="3175">
                <a:solidFill>
                  <a:srgbClr val="000000"/>
                </a:solidFill>
                <a:round/>
                <a:headEnd type="triangle" w="sm" len="sm"/>
                <a:tailEnd type="triangle" w="sm" len="sm"/>
              </a:ln>
              <a:extLst>
                <a:ext uri="{909E8E84-426E-40dd-AFC4-6F175D3DCCD1}">
                  <a14:hiddenFill xmlns="" xmlns:a14="http://schemas.microsoft.com/office/drawing/2010/main">
                    <a:noFill/>
                  </a14:hiddenFill>
                </a:ext>
              </a:extLst>
            </p:spPr>
            <p:txBody>
              <a:bodyPr wrap="none" anchor="ctr"/>
              <a:lstStyle/>
              <a:p>
                <a:endParaRPr lang="en-US">
                  <a:solidFill>
                    <a:srgbClr val="000000"/>
                  </a:solidFill>
                </a:endParaRPr>
              </a:p>
            </p:txBody>
          </p:sp>
          <p:sp>
            <p:nvSpPr>
              <p:cNvPr id="46156" name="Line 51"/>
              <p:cNvSpPr>
                <a:spLocks noChangeShapeType="1"/>
              </p:cNvSpPr>
              <p:nvPr>
                <p:custDataLst>
                  <p:tags r:id="rId72"/>
                </p:custDataLst>
              </p:nvPr>
            </p:nvSpPr>
            <p:spPr bwMode="auto">
              <a:xfrm>
                <a:off x="1632" y="2736"/>
                <a:ext cx="96" cy="0"/>
              </a:xfrm>
              <a:prstGeom prst="line">
                <a:avLst/>
              </a:prstGeom>
              <a:noFill/>
              <a:ln w="3175">
                <a:solidFill>
                  <a:srgbClr val="000000"/>
                </a:solidFill>
                <a:round/>
                <a:headEnd type="triangle" w="sm" len="sm"/>
                <a:tailEnd type="triangle" w="sm" len="sm"/>
              </a:ln>
              <a:extLst>
                <a:ext uri="{909E8E84-426E-40dd-AFC4-6F175D3DCCD1}">
                  <a14:hiddenFill xmlns="" xmlns:a14="http://schemas.microsoft.com/office/drawing/2010/main">
                    <a:noFill/>
                  </a14:hiddenFill>
                </a:ext>
              </a:extLst>
            </p:spPr>
            <p:txBody>
              <a:bodyPr wrap="none" anchor="ctr"/>
              <a:lstStyle/>
              <a:p>
                <a:endParaRPr lang="en-US">
                  <a:solidFill>
                    <a:srgbClr val="000000"/>
                  </a:solidFill>
                </a:endParaRPr>
              </a:p>
            </p:txBody>
          </p:sp>
          <p:sp>
            <p:nvSpPr>
              <p:cNvPr id="46157" name="Line 52"/>
              <p:cNvSpPr>
                <a:spLocks noChangeShapeType="1"/>
              </p:cNvSpPr>
              <p:nvPr>
                <p:custDataLst>
                  <p:tags r:id="rId73"/>
                </p:custDataLst>
              </p:nvPr>
            </p:nvSpPr>
            <p:spPr bwMode="auto">
              <a:xfrm>
                <a:off x="1728" y="2688"/>
                <a:ext cx="0" cy="96"/>
              </a:xfrm>
              <a:prstGeom prst="line">
                <a:avLst/>
              </a:prstGeom>
              <a:noFill/>
              <a:ln w="9525">
                <a:solidFill>
                  <a:srgbClr val="000000"/>
                </a:solidFill>
                <a:round/>
                <a:headEnd/>
                <a:tailEnd/>
              </a:ln>
              <a:extLst>
                <a:ext uri="{909E8E84-426E-40dd-AFC4-6F175D3DCCD1}">
                  <a14:hiddenFill xmlns="" xmlns:a14="http://schemas.microsoft.com/office/drawing/2010/main">
                    <a:noFill/>
                  </a14:hiddenFill>
                </a:ext>
              </a:extLst>
            </p:spPr>
            <p:txBody>
              <a:bodyPr wrap="none" anchor="ctr"/>
              <a:lstStyle/>
              <a:p>
                <a:endParaRPr lang="en-US">
                  <a:solidFill>
                    <a:srgbClr val="000000"/>
                  </a:solidFill>
                </a:endParaRPr>
              </a:p>
            </p:txBody>
          </p:sp>
          <p:sp>
            <p:nvSpPr>
              <p:cNvPr id="46158" name="Line 53"/>
              <p:cNvSpPr>
                <a:spLocks noChangeShapeType="1"/>
              </p:cNvSpPr>
              <p:nvPr>
                <p:custDataLst>
                  <p:tags r:id="rId74"/>
                </p:custDataLst>
              </p:nvPr>
            </p:nvSpPr>
            <p:spPr bwMode="auto">
              <a:xfrm>
                <a:off x="1824" y="2688"/>
                <a:ext cx="0" cy="96"/>
              </a:xfrm>
              <a:prstGeom prst="line">
                <a:avLst/>
              </a:prstGeom>
              <a:noFill/>
              <a:ln w="9525">
                <a:solidFill>
                  <a:srgbClr val="000000"/>
                </a:solidFill>
                <a:round/>
                <a:headEnd/>
                <a:tailEnd/>
              </a:ln>
              <a:extLst>
                <a:ext uri="{909E8E84-426E-40dd-AFC4-6F175D3DCCD1}">
                  <a14:hiddenFill xmlns="" xmlns:a14="http://schemas.microsoft.com/office/drawing/2010/main">
                    <a:noFill/>
                  </a14:hiddenFill>
                </a:ext>
              </a:extLst>
            </p:spPr>
            <p:txBody>
              <a:bodyPr wrap="none" anchor="ctr"/>
              <a:lstStyle/>
              <a:p>
                <a:endParaRPr lang="en-US">
                  <a:solidFill>
                    <a:srgbClr val="000000"/>
                  </a:solidFill>
                </a:endParaRPr>
              </a:p>
            </p:txBody>
          </p:sp>
          <p:sp>
            <p:nvSpPr>
              <p:cNvPr id="46159" name="Text Box 54"/>
              <p:cNvSpPr txBox="1">
                <a:spLocks noChangeArrowheads="1"/>
              </p:cNvSpPr>
              <p:nvPr>
                <p:custDataLst>
                  <p:tags r:id="rId75"/>
                </p:custDataLst>
              </p:nvPr>
            </p:nvSpPr>
            <p:spPr bwMode="auto">
              <a:xfrm>
                <a:off x="1104" y="2592"/>
                <a:ext cx="336" cy="161"/>
              </a:xfrm>
              <a:prstGeom prst="rect">
                <a:avLst/>
              </a:prstGeom>
              <a:noFill/>
              <a:ln w="9525">
                <a:noFill/>
                <a:miter lim="800000"/>
                <a:headEnd/>
                <a:tailEnd/>
              </a:ln>
              <a:extLst>
                <a:ext uri="{909E8E84-426E-40dd-AFC4-6F175D3DCCD1}">
                  <a14:hiddenFill xmlns="" xmlns:a14="http://schemas.microsoft.com/office/drawing/2010/main">
                    <a:solidFill>
                      <a:srgbClr val="FFFFFF"/>
                    </a:solidFill>
                  </a14:hiddenFill>
                </a:ext>
              </a:extLst>
            </p:spPr>
            <p:txBody>
              <a:bodyPr lIns="100794" tIns="50397" rIns="100794" bIns="50397">
                <a:spAutoFit/>
              </a:bodyPr>
              <a:lstStyle>
                <a:lvl1pPr defTabSz="1008063">
                  <a:defRPr sz="2400">
                    <a:solidFill>
                      <a:schemeClr val="tx1"/>
                    </a:solidFill>
                    <a:latin typeface="Times New Roman" charset="0"/>
                    <a:ea typeface="ＭＳ Ｐゴシック" charset="0"/>
                    <a:cs typeface="ＭＳ Ｐゴシック" charset="0"/>
                  </a:defRPr>
                </a:lvl1pPr>
                <a:lvl2pPr marL="37931725" indent="-37474525" defTabSz="1008063">
                  <a:defRPr sz="2400">
                    <a:solidFill>
                      <a:schemeClr val="tx1"/>
                    </a:solidFill>
                    <a:latin typeface="Times New Roman" charset="0"/>
                    <a:ea typeface="ＭＳ Ｐゴシック" charset="0"/>
                  </a:defRPr>
                </a:lvl2pPr>
                <a:lvl3pPr>
                  <a:defRPr sz="2400">
                    <a:solidFill>
                      <a:schemeClr val="tx1"/>
                    </a:solidFill>
                    <a:latin typeface="Times New Roman" charset="0"/>
                    <a:ea typeface="ＭＳ Ｐゴシック" charset="0"/>
                  </a:defRPr>
                </a:lvl3pPr>
                <a:lvl4pPr>
                  <a:defRPr sz="2400">
                    <a:solidFill>
                      <a:schemeClr val="tx1"/>
                    </a:solidFill>
                    <a:latin typeface="Times New Roman" charset="0"/>
                    <a:ea typeface="ＭＳ Ｐゴシック" charset="0"/>
                  </a:defRPr>
                </a:lvl4pPr>
                <a:lvl5pPr>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a:spcBef>
                    <a:spcPct val="50000"/>
                  </a:spcBef>
                </a:pPr>
                <a:r>
                  <a:rPr lang="en-US" sz="1000" dirty="0">
                    <a:solidFill>
                      <a:srgbClr val="000000"/>
                    </a:solidFill>
                  </a:rPr>
                  <a:t>radio</a:t>
                </a:r>
              </a:p>
            </p:txBody>
          </p:sp>
          <p:sp>
            <p:nvSpPr>
              <p:cNvPr id="46160" name="Text Box 55"/>
              <p:cNvSpPr txBox="1">
                <a:spLocks noChangeArrowheads="1"/>
              </p:cNvSpPr>
              <p:nvPr>
                <p:custDataLst>
                  <p:tags r:id="rId76"/>
                </p:custDataLst>
              </p:nvPr>
            </p:nvSpPr>
            <p:spPr bwMode="auto">
              <a:xfrm>
                <a:off x="1104" y="2496"/>
                <a:ext cx="288" cy="161"/>
              </a:xfrm>
              <a:prstGeom prst="rect">
                <a:avLst/>
              </a:prstGeom>
              <a:noFill/>
              <a:ln w="9525">
                <a:noFill/>
                <a:miter lim="800000"/>
                <a:headEnd/>
                <a:tailEnd/>
              </a:ln>
              <a:extLst>
                <a:ext uri="{909E8E84-426E-40dd-AFC4-6F175D3DCCD1}">
                  <a14:hiddenFill xmlns="" xmlns:a14="http://schemas.microsoft.com/office/drawing/2010/main">
                    <a:solidFill>
                      <a:srgbClr val="FFFFFF"/>
                    </a:solidFill>
                  </a14:hiddenFill>
                </a:ext>
              </a:extLst>
            </p:spPr>
            <p:txBody>
              <a:bodyPr lIns="100794" tIns="50397" rIns="100794" bIns="50397">
                <a:spAutoFit/>
              </a:bodyPr>
              <a:lstStyle>
                <a:lvl1pPr defTabSz="1008063">
                  <a:defRPr sz="2400">
                    <a:solidFill>
                      <a:schemeClr val="tx1"/>
                    </a:solidFill>
                    <a:latin typeface="Times New Roman" charset="0"/>
                    <a:ea typeface="ＭＳ Ｐゴシック" charset="0"/>
                    <a:cs typeface="ＭＳ Ｐゴシック" charset="0"/>
                  </a:defRPr>
                </a:lvl1pPr>
                <a:lvl2pPr marL="37931725" indent="-37474525" defTabSz="1008063">
                  <a:defRPr sz="2400">
                    <a:solidFill>
                      <a:schemeClr val="tx1"/>
                    </a:solidFill>
                    <a:latin typeface="Times New Roman" charset="0"/>
                    <a:ea typeface="ＭＳ Ｐゴシック" charset="0"/>
                  </a:defRPr>
                </a:lvl2pPr>
                <a:lvl3pPr>
                  <a:defRPr sz="2400">
                    <a:solidFill>
                      <a:schemeClr val="tx1"/>
                    </a:solidFill>
                    <a:latin typeface="Times New Roman" charset="0"/>
                    <a:ea typeface="ＭＳ Ｐゴシック" charset="0"/>
                  </a:defRPr>
                </a:lvl3pPr>
                <a:lvl4pPr>
                  <a:defRPr sz="2400">
                    <a:solidFill>
                      <a:schemeClr val="tx1"/>
                    </a:solidFill>
                    <a:latin typeface="Times New Roman" charset="0"/>
                    <a:ea typeface="ＭＳ Ｐゴシック" charset="0"/>
                  </a:defRPr>
                </a:lvl4pPr>
                <a:lvl5pPr>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a:spcBef>
                    <a:spcPct val="50000"/>
                  </a:spcBef>
                </a:pPr>
                <a:r>
                  <a:rPr lang="en-US" sz="1000">
                    <a:solidFill>
                      <a:srgbClr val="000000"/>
                    </a:solidFill>
                  </a:rPr>
                  <a:t>AM</a:t>
                </a:r>
                <a:endParaRPr lang="en-US" sz="1800">
                  <a:solidFill>
                    <a:srgbClr val="000000"/>
                  </a:solidFill>
                </a:endParaRPr>
              </a:p>
            </p:txBody>
          </p:sp>
          <p:sp>
            <p:nvSpPr>
              <p:cNvPr id="46161" name="Text Box 56"/>
              <p:cNvSpPr txBox="1">
                <a:spLocks noChangeArrowheads="1"/>
              </p:cNvSpPr>
              <p:nvPr>
                <p:custDataLst>
                  <p:tags r:id="rId77"/>
                </p:custDataLst>
              </p:nvPr>
            </p:nvSpPr>
            <p:spPr bwMode="auto">
              <a:xfrm>
                <a:off x="1440" y="2592"/>
                <a:ext cx="336" cy="258"/>
              </a:xfrm>
              <a:prstGeom prst="rect">
                <a:avLst/>
              </a:prstGeom>
              <a:noFill/>
              <a:ln w="9525">
                <a:noFill/>
                <a:miter lim="800000"/>
                <a:headEnd/>
                <a:tailEnd/>
              </a:ln>
              <a:extLst>
                <a:ext uri="{909E8E84-426E-40dd-AFC4-6F175D3DCCD1}">
                  <a14:hiddenFill xmlns="" xmlns:a14="http://schemas.microsoft.com/office/drawing/2010/main">
                    <a:solidFill>
                      <a:srgbClr val="FFFFFF"/>
                    </a:solidFill>
                  </a14:hiddenFill>
                </a:ext>
              </a:extLst>
            </p:spPr>
            <p:txBody>
              <a:bodyPr lIns="100794" tIns="50397" rIns="100794" bIns="50397">
                <a:spAutoFit/>
              </a:bodyPr>
              <a:lstStyle>
                <a:lvl1pPr defTabSz="1008063">
                  <a:defRPr sz="2400">
                    <a:solidFill>
                      <a:schemeClr val="tx1"/>
                    </a:solidFill>
                    <a:latin typeface="Times New Roman" charset="0"/>
                    <a:ea typeface="ＭＳ Ｐゴシック" charset="0"/>
                    <a:cs typeface="ＭＳ Ｐゴシック" charset="0"/>
                  </a:defRPr>
                </a:lvl1pPr>
                <a:lvl2pPr marL="37931725" indent="-37474525" defTabSz="1008063">
                  <a:defRPr sz="2400">
                    <a:solidFill>
                      <a:schemeClr val="tx1"/>
                    </a:solidFill>
                    <a:latin typeface="Times New Roman" charset="0"/>
                    <a:ea typeface="ＭＳ Ｐゴシック" charset="0"/>
                  </a:defRPr>
                </a:lvl2pPr>
                <a:lvl3pPr>
                  <a:defRPr sz="2400">
                    <a:solidFill>
                      <a:schemeClr val="tx1"/>
                    </a:solidFill>
                    <a:latin typeface="Times New Roman" charset="0"/>
                    <a:ea typeface="ＭＳ Ｐゴシック" charset="0"/>
                  </a:defRPr>
                </a:lvl3pPr>
                <a:lvl4pPr>
                  <a:defRPr sz="2400">
                    <a:solidFill>
                      <a:schemeClr val="tx1"/>
                    </a:solidFill>
                    <a:latin typeface="Times New Roman" charset="0"/>
                    <a:ea typeface="ＭＳ Ｐゴシック" charset="0"/>
                  </a:defRPr>
                </a:lvl4pPr>
                <a:lvl5pPr>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algn="r">
                  <a:spcBef>
                    <a:spcPct val="50000"/>
                  </a:spcBef>
                </a:pPr>
                <a:r>
                  <a:rPr lang="en-US" sz="1000" dirty="0" err="1">
                    <a:solidFill>
                      <a:srgbClr val="000000"/>
                    </a:solidFill>
                  </a:rPr>
                  <a:t>Ch</a:t>
                </a:r>
                <a:r>
                  <a:rPr lang="en-US" sz="1000" dirty="0">
                    <a:solidFill>
                      <a:srgbClr val="000000"/>
                    </a:solidFill>
                  </a:rPr>
                  <a:t> 2-6</a:t>
                </a:r>
              </a:p>
            </p:txBody>
          </p:sp>
          <p:sp>
            <p:nvSpPr>
              <p:cNvPr id="46162" name="Text Box 57"/>
              <p:cNvSpPr txBox="1">
                <a:spLocks noChangeArrowheads="1"/>
              </p:cNvSpPr>
              <p:nvPr>
                <p:custDataLst>
                  <p:tags r:id="rId78"/>
                </p:custDataLst>
              </p:nvPr>
            </p:nvSpPr>
            <p:spPr bwMode="auto">
              <a:xfrm>
                <a:off x="1488" y="2496"/>
                <a:ext cx="240" cy="161"/>
              </a:xfrm>
              <a:prstGeom prst="rect">
                <a:avLst/>
              </a:prstGeom>
              <a:noFill/>
              <a:ln w="9525">
                <a:noFill/>
                <a:miter lim="800000"/>
                <a:headEnd/>
                <a:tailEnd/>
              </a:ln>
              <a:extLst>
                <a:ext uri="{909E8E84-426E-40dd-AFC4-6F175D3DCCD1}">
                  <a14:hiddenFill xmlns="" xmlns:a14="http://schemas.microsoft.com/office/drawing/2010/main">
                    <a:solidFill>
                      <a:srgbClr val="FFFFFF"/>
                    </a:solidFill>
                  </a14:hiddenFill>
                </a:ext>
              </a:extLst>
            </p:spPr>
            <p:txBody>
              <a:bodyPr lIns="100794" tIns="50397" rIns="100794" bIns="50397">
                <a:spAutoFit/>
              </a:bodyPr>
              <a:lstStyle>
                <a:lvl1pPr defTabSz="1008063">
                  <a:defRPr sz="2400">
                    <a:solidFill>
                      <a:schemeClr val="tx1"/>
                    </a:solidFill>
                    <a:latin typeface="Times New Roman" charset="0"/>
                    <a:ea typeface="ＭＳ Ｐゴシック" charset="0"/>
                    <a:cs typeface="ＭＳ Ｐゴシック" charset="0"/>
                  </a:defRPr>
                </a:lvl1pPr>
                <a:lvl2pPr marL="37931725" indent="-37474525" defTabSz="1008063">
                  <a:defRPr sz="2400">
                    <a:solidFill>
                      <a:schemeClr val="tx1"/>
                    </a:solidFill>
                    <a:latin typeface="Times New Roman" charset="0"/>
                    <a:ea typeface="ＭＳ Ｐゴシック" charset="0"/>
                  </a:defRPr>
                </a:lvl2pPr>
                <a:lvl3pPr>
                  <a:defRPr sz="2400">
                    <a:solidFill>
                      <a:schemeClr val="tx1"/>
                    </a:solidFill>
                    <a:latin typeface="Times New Roman" charset="0"/>
                    <a:ea typeface="ＭＳ Ｐゴシック" charset="0"/>
                  </a:defRPr>
                </a:lvl3pPr>
                <a:lvl4pPr>
                  <a:defRPr sz="2400">
                    <a:solidFill>
                      <a:schemeClr val="tx1"/>
                    </a:solidFill>
                    <a:latin typeface="Times New Roman" charset="0"/>
                    <a:ea typeface="ＭＳ Ｐゴシック" charset="0"/>
                  </a:defRPr>
                </a:lvl4pPr>
                <a:lvl5pPr>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algn="r">
                  <a:spcBef>
                    <a:spcPct val="50000"/>
                  </a:spcBef>
                </a:pPr>
                <a:r>
                  <a:rPr lang="en-US" sz="1000">
                    <a:solidFill>
                      <a:srgbClr val="000000"/>
                    </a:solidFill>
                  </a:rPr>
                  <a:t>TV</a:t>
                </a:r>
              </a:p>
            </p:txBody>
          </p:sp>
          <p:sp>
            <p:nvSpPr>
              <p:cNvPr id="46163" name="Text Box 58"/>
              <p:cNvSpPr txBox="1">
                <a:spLocks noChangeArrowheads="1"/>
              </p:cNvSpPr>
              <p:nvPr>
                <p:custDataLst>
                  <p:tags r:id="rId79"/>
                </p:custDataLst>
              </p:nvPr>
            </p:nvSpPr>
            <p:spPr bwMode="auto">
              <a:xfrm>
                <a:off x="1680" y="2400"/>
                <a:ext cx="240" cy="161"/>
              </a:xfrm>
              <a:prstGeom prst="rect">
                <a:avLst/>
              </a:prstGeom>
              <a:noFill/>
              <a:ln w="9525">
                <a:noFill/>
                <a:miter lim="800000"/>
                <a:headEnd/>
                <a:tailEnd/>
              </a:ln>
              <a:extLst>
                <a:ext uri="{909E8E84-426E-40dd-AFC4-6F175D3DCCD1}">
                  <a14:hiddenFill xmlns="" xmlns:a14="http://schemas.microsoft.com/office/drawing/2010/main">
                    <a:solidFill>
                      <a:srgbClr val="FFFFFF"/>
                    </a:solidFill>
                  </a14:hiddenFill>
                </a:ext>
              </a:extLst>
            </p:spPr>
            <p:txBody>
              <a:bodyPr lIns="100794" tIns="50397" rIns="100794" bIns="50397">
                <a:spAutoFit/>
              </a:bodyPr>
              <a:lstStyle>
                <a:lvl1pPr defTabSz="1008063">
                  <a:defRPr sz="2400">
                    <a:solidFill>
                      <a:schemeClr val="tx1"/>
                    </a:solidFill>
                    <a:latin typeface="Times New Roman" charset="0"/>
                    <a:ea typeface="ＭＳ Ｐゴシック" charset="0"/>
                    <a:cs typeface="ＭＳ Ｐゴシック" charset="0"/>
                  </a:defRPr>
                </a:lvl1pPr>
                <a:lvl2pPr marL="37931725" indent="-37474525" defTabSz="1008063">
                  <a:defRPr sz="2400">
                    <a:solidFill>
                      <a:schemeClr val="tx1"/>
                    </a:solidFill>
                    <a:latin typeface="Times New Roman" charset="0"/>
                    <a:ea typeface="ＭＳ Ｐゴシック" charset="0"/>
                  </a:defRPr>
                </a:lvl2pPr>
                <a:lvl3pPr>
                  <a:defRPr sz="2400">
                    <a:solidFill>
                      <a:schemeClr val="tx1"/>
                    </a:solidFill>
                    <a:latin typeface="Times New Roman" charset="0"/>
                    <a:ea typeface="ＭＳ Ｐゴシック" charset="0"/>
                  </a:defRPr>
                </a:lvl3pPr>
                <a:lvl4pPr>
                  <a:defRPr sz="2400">
                    <a:solidFill>
                      <a:schemeClr val="tx1"/>
                    </a:solidFill>
                    <a:latin typeface="Times New Roman" charset="0"/>
                    <a:ea typeface="ＭＳ Ｐゴシック" charset="0"/>
                  </a:defRPr>
                </a:lvl4pPr>
                <a:lvl5pPr>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a:spcBef>
                    <a:spcPct val="50000"/>
                  </a:spcBef>
                </a:pPr>
                <a:r>
                  <a:rPr lang="en-US" sz="1000">
                    <a:solidFill>
                      <a:srgbClr val="000000"/>
                    </a:solidFill>
                  </a:rPr>
                  <a:t>FM</a:t>
                </a:r>
              </a:p>
            </p:txBody>
          </p:sp>
          <p:sp>
            <p:nvSpPr>
              <p:cNvPr id="46164" name="Text Box 59"/>
              <p:cNvSpPr txBox="1">
                <a:spLocks noChangeArrowheads="1"/>
              </p:cNvSpPr>
              <p:nvPr>
                <p:custDataLst>
                  <p:tags r:id="rId80"/>
                </p:custDataLst>
              </p:nvPr>
            </p:nvSpPr>
            <p:spPr bwMode="auto">
              <a:xfrm>
                <a:off x="1824" y="2496"/>
                <a:ext cx="240" cy="161"/>
              </a:xfrm>
              <a:prstGeom prst="rect">
                <a:avLst/>
              </a:prstGeom>
              <a:noFill/>
              <a:ln w="9525">
                <a:noFill/>
                <a:miter lim="800000"/>
                <a:headEnd/>
                <a:tailEnd/>
              </a:ln>
              <a:extLst>
                <a:ext uri="{909E8E84-426E-40dd-AFC4-6F175D3DCCD1}">
                  <a14:hiddenFill xmlns="" xmlns:a14="http://schemas.microsoft.com/office/drawing/2010/main">
                    <a:solidFill>
                      <a:srgbClr val="FFFFFF"/>
                    </a:solidFill>
                  </a14:hiddenFill>
                </a:ext>
              </a:extLst>
            </p:spPr>
            <p:txBody>
              <a:bodyPr lIns="100794" tIns="50397" rIns="100794" bIns="50397">
                <a:spAutoFit/>
              </a:bodyPr>
              <a:lstStyle>
                <a:lvl1pPr defTabSz="1008063">
                  <a:defRPr sz="2400">
                    <a:solidFill>
                      <a:schemeClr val="tx1"/>
                    </a:solidFill>
                    <a:latin typeface="Times New Roman" charset="0"/>
                    <a:ea typeface="ＭＳ Ｐゴシック" charset="0"/>
                    <a:cs typeface="ＭＳ Ｐゴシック" charset="0"/>
                  </a:defRPr>
                </a:lvl1pPr>
                <a:lvl2pPr marL="37931725" indent="-37474525" defTabSz="1008063">
                  <a:defRPr sz="2400">
                    <a:solidFill>
                      <a:schemeClr val="tx1"/>
                    </a:solidFill>
                    <a:latin typeface="Times New Roman" charset="0"/>
                    <a:ea typeface="ＭＳ Ｐゴシック" charset="0"/>
                  </a:defRPr>
                </a:lvl2pPr>
                <a:lvl3pPr>
                  <a:defRPr sz="2400">
                    <a:solidFill>
                      <a:schemeClr val="tx1"/>
                    </a:solidFill>
                    <a:latin typeface="Times New Roman" charset="0"/>
                    <a:ea typeface="ＭＳ Ｐゴシック" charset="0"/>
                  </a:defRPr>
                </a:lvl3pPr>
                <a:lvl4pPr>
                  <a:defRPr sz="2400">
                    <a:solidFill>
                      <a:schemeClr val="tx1"/>
                    </a:solidFill>
                    <a:latin typeface="Times New Roman" charset="0"/>
                    <a:ea typeface="ＭＳ Ｐゴシック" charset="0"/>
                  </a:defRPr>
                </a:lvl4pPr>
                <a:lvl5pPr>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algn="r">
                  <a:spcBef>
                    <a:spcPct val="50000"/>
                  </a:spcBef>
                </a:pPr>
                <a:r>
                  <a:rPr lang="en-US" sz="1000">
                    <a:solidFill>
                      <a:srgbClr val="000000"/>
                    </a:solidFill>
                  </a:rPr>
                  <a:t>TV</a:t>
                </a:r>
              </a:p>
            </p:txBody>
          </p:sp>
          <p:sp>
            <p:nvSpPr>
              <p:cNvPr id="46165" name="Line 60"/>
              <p:cNvSpPr>
                <a:spLocks noChangeShapeType="1"/>
              </p:cNvSpPr>
              <p:nvPr>
                <p:custDataLst>
                  <p:tags r:id="rId81"/>
                </p:custDataLst>
              </p:nvPr>
            </p:nvSpPr>
            <p:spPr bwMode="auto">
              <a:xfrm>
                <a:off x="1776" y="2496"/>
                <a:ext cx="0" cy="192"/>
              </a:xfrm>
              <a:prstGeom prst="line">
                <a:avLst/>
              </a:prstGeom>
              <a:noFill/>
              <a:ln w="9525">
                <a:solidFill>
                  <a:srgbClr val="000000"/>
                </a:solidFill>
                <a:round/>
                <a:headEnd/>
                <a:tailEnd type="triangle" w="sm" len="sm"/>
              </a:ln>
              <a:extLst>
                <a:ext uri="{909E8E84-426E-40dd-AFC4-6F175D3DCCD1}">
                  <a14:hiddenFill xmlns="" xmlns:a14="http://schemas.microsoft.com/office/drawing/2010/main">
                    <a:noFill/>
                  </a14:hiddenFill>
                </a:ext>
              </a:extLst>
            </p:spPr>
            <p:txBody>
              <a:bodyPr wrap="none" anchor="ctr"/>
              <a:lstStyle/>
              <a:p>
                <a:endParaRPr lang="en-US">
                  <a:solidFill>
                    <a:srgbClr val="000000"/>
                  </a:solidFill>
                </a:endParaRPr>
              </a:p>
            </p:txBody>
          </p:sp>
        </p:grpSp>
      </p:grpSp>
      <p:sp>
        <p:nvSpPr>
          <p:cNvPr id="46095" name="Text Box 61"/>
          <p:cNvSpPr txBox="1">
            <a:spLocks noChangeArrowheads="1"/>
          </p:cNvSpPr>
          <p:nvPr>
            <p:custDataLst>
              <p:tags r:id="rId14"/>
            </p:custDataLst>
          </p:nvPr>
        </p:nvSpPr>
        <p:spPr bwMode="auto">
          <a:xfrm rot="-5400000">
            <a:off x="4808117" y="2556282"/>
            <a:ext cx="838168" cy="2448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91430" tIns="45715" rIns="91430" bIns="45715">
            <a:spAutoFit/>
          </a:bodyPr>
          <a:lstStyle>
            <a:lvl1pPr defTabSz="1008063">
              <a:defRPr sz="2400">
                <a:solidFill>
                  <a:schemeClr val="tx1"/>
                </a:solidFill>
                <a:latin typeface="Times New Roman" charset="0"/>
                <a:ea typeface="ＭＳ Ｐゴシック" charset="0"/>
                <a:cs typeface="ＭＳ Ｐゴシック" charset="0"/>
              </a:defRPr>
            </a:lvl1pPr>
            <a:lvl2pPr marL="37931725" indent="-37474525" defTabSz="1008063">
              <a:defRPr sz="2400">
                <a:solidFill>
                  <a:schemeClr val="tx1"/>
                </a:solidFill>
                <a:latin typeface="Times New Roman" charset="0"/>
                <a:ea typeface="ＭＳ Ｐゴシック" charset="0"/>
              </a:defRPr>
            </a:lvl2pPr>
            <a:lvl3pPr>
              <a:defRPr sz="2400">
                <a:solidFill>
                  <a:schemeClr val="tx1"/>
                </a:solidFill>
                <a:latin typeface="Times New Roman" charset="0"/>
                <a:ea typeface="ＭＳ Ｐゴシック" charset="0"/>
              </a:defRPr>
            </a:lvl3pPr>
            <a:lvl4pPr>
              <a:defRPr sz="2400">
                <a:solidFill>
                  <a:schemeClr val="tx1"/>
                </a:solidFill>
                <a:latin typeface="Times New Roman" charset="0"/>
                <a:ea typeface="ＭＳ Ｐゴシック" charset="0"/>
              </a:defRPr>
            </a:lvl4pPr>
            <a:lvl5pPr>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a:spcBef>
                <a:spcPct val="50000"/>
              </a:spcBef>
            </a:pPr>
            <a:r>
              <a:rPr lang="en-US" sz="1000">
                <a:solidFill>
                  <a:schemeClr val="bg1"/>
                </a:solidFill>
              </a:rPr>
              <a:t>Visible light</a:t>
            </a:r>
          </a:p>
        </p:txBody>
      </p:sp>
      <p:grpSp>
        <p:nvGrpSpPr>
          <p:cNvPr id="46096" name="Group 62"/>
          <p:cNvGrpSpPr>
            <a:grpSpLocks/>
          </p:cNvGrpSpPr>
          <p:nvPr>
            <p:custDataLst>
              <p:tags r:id="rId15"/>
            </p:custDataLst>
          </p:nvPr>
        </p:nvGrpSpPr>
        <p:grpSpPr bwMode="auto">
          <a:xfrm>
            <a:off x="228961" y="3706954"/>
            <a:ext cx="7391520" cy="469661"/>
            <a:chOff x="144" y="2784"/>
            <a:chExt cx="4656" cy="296"/>
          </a:xfrm>
        </p:grpSpPr>
        <p:grpSp>
          <p:nvGrpSpPr>
            <p:cNvPr id="46121" name="Group 63"/>
            <p:cNvGrpSpPr>
              <a:grpSpLocks/>
            </p:cNvGrpSpPr>
            <p:nvPr/>
          </p:nvGrpSpPr>
          <p:grpSpPr bwMode="auto">
            <a:xfrm>
              <a:off x="288" y="2784"/>
              <a:ext cx="1920" cy="96"/>
              <a:chOff x="288" y="2784"/>
              <a:chExt cx="1920" cy="96"/>
            </a:xfrm>
          </p:grpSpPr>
          <p:sp>
            <p:nvSpPr>
              <p:cNvPr id="46146" name="Line 64"/>
              <p:cNvSpPr>
                <a:spLocks noChangeShapeType="1"/>
              </p:cNvSpPr>
              <p:nvPr>
                <p:custDataLst>
                  <p:tags r:id="rId63"/>
                </p:custDataLst>
              </p:nvPr>
            </p:nvSpPr>
            <p:spPr bwMode="auto">
              <a:xfrm>
                <a:off x="288" y="2784"/>
                <a:ext cx="0" cy="96"/>
              </a:xfrm>
              <a:prstGeom prst="line">
                <a:avLst/>
              </a:prstGeom>
              <a:noFill/>
              <a:ln w="19050">
                <a:solidFill>
                  <a:schemeClr val="tx1"/>
                </a:solid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sp>
            <p:nvSpPr>
              <p:cNvPr id="46147" name="Line 65"/>
              <p:cNvSpPr>
                <a:spLocks noChangeShapeType="1"/>
              </p:cNvSpPr>
              <p:nvPr>
                <p:custDataLst>
                  <p:tags r:id="rId64"/>
                </p:custDataLst>
              </p:nvPr>
            </p:nvSpPr>
            <p:spPr bwMode="auto">
              <a:xfrm>
                <a:off x="1728" y="2784"/>
                <a:ext cx="0" cy="96"/>
              </a:xfrm>
              <a:prstGeom prst="line">
                <a:avLst/>
              </a:prstGeom>
              <a:noFill/>
              <a:ln w="19050">
                <a:solidFill>
                  <a:schemeClr val="tx1"/>
                </a:solid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sp>
            <p:nvSpPr>
              <p:cNvPr id="46148" name="Line 66"/>
              <p:cNvSpPr>
                <a:spLocks noChangeShapeType="1"/>
              </p:cNvSpPr>
              <p:nvPr>
                <p:custDataLst>
                  <p:tags r:id="rId65"/>
                </p:custDataLst>
              </p:nvPr>
            </p:nvSpPr>
            <p:spPr bwMode="auto">
              <a:xfrm>
                <a:off x="768" y="2784"/>
                <a:ext cx="0" cy="96"/>
              </a:xfrm>
              <a:prstGeom prst="line">
                <a:avLst/>
              </a:prstGeom>
              <a:noFill/>
              <a:ln w="19050">
                <a:solidFill>
                  <a:schemeClr val="tx1"/>
                </a:solid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sp>
            <p:nvSpPr>
              <p:cNvPr id="46149" name="Line 67"/>
              <p:cNvSpPr>
                <a:spLocks noChangeShapeType="1"/>
              </p:cNvSpPr>
              <p:nvPr>
                <p:custDataLst>
                  <p:tags r:id="rId66"/>
                </p:custDataLst>
              </p:nvPr>
            </p:nvSpPr>
            <p:spPr bwMode="auto">
              <a:xfrm>
                <a:off x="2208" y="2784"/>
                <a:ext cx="0" cy="96"/>
              </a:xfrm>
              <a:prstGeom prst="line">
                <a:avLst/>
              </a:prstGeom>
              <a:noFill/>
              <a:ln w="19050">
                <a:solidFill>
                  <a:schemeClr val="tx1"/>
                </a:solid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sp>
            <p:nvSpPr>
              <p:cNvPr id="46150" name="Line 68"/>
              <p:cNvSpPr>
                <a:spLocks noChangeShapeType="1"/>
              </p:cNvSpPr>
              <p:nvPr>
                <p:custDataLst>
                  <p:tags r:id="rId67"/>
                </p:custDataLst>
              </p:nvPr>
            </p:nvSpPr>
            <p:spPr bwMode="auto">
              <a:xfrm>
                <a:off x="1248" y="2784"/>
                <a:ext cx="0" cy="96"/>
              </a:xfrm>
              <a:prstGeom prst="line">
                <a:avLst/>
              </a:prstGeom>
              <a:noFill/>
              <a:ln w="19050">
                <a:solidFill>
                  <a:schemeClr val="tx1"/>
                </a:solid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grpSp>
        <p:sp>
          <p:nvSpPr>
            <p:cNvPr id="46122" name="Line 69"/>
            <p:cNvSpPr>
              <a:spLocks noChangeShapeType="1"/>
            </p:cNvSpPr>
            <p:nvPr>
              <p:custDataLst>
                <p:tags r:id="rId39"/>
              </p:custDataLst>
            </p:nvPr>
          </p:nvSpPr>
          <p:spPr bwMode="auto">
            <a:xfrm>
              <a:off x="2688" y="2784"/>
              <a:ext cx="0" cy="96"/>
            </a:xfrm>
            <a:prstGeom prst="line">
              <a:avLst/>
            </a:prstGeom>
            <a:noFill/>
            <a:ln w="19050">
              <a:solidFill>
                <a:schemeClr val="tx1"/>
              </a:solid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sp>
          <p:nvSpPr>
            <p:cNvPr id="46123" name="Line 70"/>
            <p:cNvSpPr>
              <a:spLocks noChangeShapeType="1"/>
            </p:cNvSpPr>
            <p:nvPr>
              <p:custDataLst>
                <p:tags r:id="rId40"/>
              </p:custDataLst>
            </p:nvPr>
          </p:nvSpPr>
          <p:spPr bwMode="auto">
            <a:xfrm>
              <a:off x="4128" y="2784"/>
              <a:ext cx="0" cy="96"/>
            </a:xfrm>
            <a:prstGeom prst="line">
              <a:avLst/>
            </a:prstGeom>
            <a:noFill/>
            <a:ln w="19050">
              <a:solidFill>
                <a:schemeClr val="tx1"/>
              </a:solid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sp>
          <p:nvSpPr>
            <p:cNvPr id="46124" name="Line 71"/>
            <p:cNvSpPr>
              <a:spLocks noChangeShapeType="1"/>
            </p:cNvSpPr>
            <p:nvPr>
              <p:custDataLst>
                <p:tags r:id="rId41"/>
              </p:custDataLst>
            </p:nvPr>
          </p:nvSpPr>
          <p:spPr bwMode="auto">
            <a:xfrm>
              <a:off x="3168" y="2784"/>
              <a:ext cx="0" cy="96"/>
            </a:xfrm>
            <a:prstGeom prst="line">
              <a:avLst/>
            </a:prstGeom>
            <a:noFill/>
            <a:ln w="19050">
              <a:solidFill>
                <a:schemeClr val="tx1"/>
              </a:solid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sp>
          <p:nvSpPr>
            <p:cNvPr id="46125" name="Line 72"/>
            <p:cNvSpPr>
              <a:spLocks noChangeShapeType="1"/>
            </p:cNvSpPr>
            <p:nvPr>
              <p:custDataLst>
                <p:tags r:id="rId42"/>
              </p:custDataLst>
            </p:nvPr>
          </p:nvSpPr>
          <p:spPr bwMode="auto">
            <a:xfrm>
              <a:off x="4608" y="2784"/>
              <a:ext cx="0" cy="96"/>
            </a:xfrm>
            <a:prstGeom prst="line">
              <a:avLst/>
            </a:prstGeom>
            <a:noFill/>
            <a:ln w="19050">
              <a:solidFill>
                <a:schemeClr val="tx1"/>
              </a:solid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sp>
          <p:nvSpPr>
            <p:cNvPr id="46126" name="Line 73"/>
            <p:cNvSpPr>
              <a:spLocks noChangeShapeType="1"/>
            </p:cNvSpPr>
            <p:nvPr>
              <p:custDataLst>
                <p:tags r:id="rId43"/>
              </p:custDataLst>
            </p:nvPr>
          </p:nvSpPr>
          <p:spPr bwMode="auto">
            <a:xfrm>
              <a:off x="3648" y="2784"/>
              <a:ext cx="0" cy="96"/>
            </a:xfrm>
            <a:prstGeom prst="line">
              <a:avLst/>
            </a:prstGeom>
            <a:noFill/>
            <a:ln w="19050">
              <a:solidFill>
                <a:schemeClr val="tx1"/>
              </a:solid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sp>
          <p:nvSpPr>
            <p:cNvPr id="46127" name="Line 74"/>
            <p:cNvSpPr>
              <a:spLocks noChangeShapeType="1"/>
            </p:cNvSpPr>
            <p:nvPr>
              <p:custDataLst>
                <p:tags r:id="rId44"/>
              </p:custDataLst>
            </p:nvPr>
          </p:nvSpPr>
          <p:spPr bwMode="auto">
            <a:xfrm>
              <a:off x="3408" y="2784"/>
              <a:ext cx="0" cy="96"/>
            </a:xfrm>
            <a:prstGeom prst="line">
              <a:avLst/>
            </a:prstGeom>
            <a:noFill/>
            <a:ln w="12700">
              <a:solidFill>
                <a:schemeClr val="tx1"/>
              </a:solid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sp>
          <p:nvSpPr>
            <p:cNvPr id="46128" name="Line 75"/>
            <p:cNvSpPr>
              <a:spLocks noChangeShapeType="1"/>
            </p:cNvSpPr>
            <p:nvPr>
              <p:custDataLst>
                <p:tags r:id="rId45"/>
              </p:custDataLst>
            </p:nvPr>
          </p:nvSpPr>
          <p:spPr bwMode="auto">
            <a:xfrm>
              <a:off x="3888" y="2784"/>
              <a:ext cx="0" cy="96"/>
            </a:xfrm>
            <a:prstGeom prst="line">
              <a:avLst/>
            </a:prstGeom>
            <a:noFill/>
            <a:ln w="12700">
              <a:solidFill>
                <a:schemeClr val="tx1"/>
              </a:solid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sp>
          <p:nvSpPr>
            <p:cNvPr id="46129" name="Line 76"/>
            <p:cNvSpPr>
              <a:spLocks noChangeShapeType="1"/>
            </p:cNvSpPr>
            <p:nvPr>
              <p:custDataLst>
                <p:tags r:id="rId46"/>
              </p:custDataLst>
            </p:nvPr>
          </p:nvSpPr>
          <p:spPr bwMode="auto">
            <a:xfrm>
              <a:off x="528" y="2784"/>
              <a:ext cx="0" cy="96"/>
            </a:xfrm>
            <a:prstGeom prst="line">
              <a:avLst/>
            </a:prstGeom>
            <a:noFill/>
            <a:ln w="12700">
              <a:solidFill>
                <a:schemeClr val="tx1"/>
              </a:solid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sp>
          <p:nvSpPr>
            <p:cNvPr id="46130" name="Line 77"/>
            <p:cNvSpPr>
              <a:spLocks noChangeShapeType="1"/>
            </p:cNvSpPr>
            <p:nvPr>
              <p:custDataLst>
                <p:tags r:id="rId47"/>
              </p:custDataLst>
            </p:nvPr>
          </p:nvSpPr>
          <p:spPr bwMode="auto">
            <a:xfrm>
              <a:off x="1008" y="2784"/>
              <a:ext cx="0" cy="96"/>
            </a:xfrm>
            <a:prstGeom prst="line">
              <a:avLst/>
            </a:prstGeom>
            <a:noFill/>
            <a:ln w="12700">
              <a:solidFill>
                <a:schemeClr val="tx1"/>
              </a:solid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sp>
          <p:nvSpPr>
            <p:cNvPr id="46131" name="Line 78"/>
            <p:cNvSpPr>
              <a:spLocks noChangeShapeType="1"/>
            </p:cNvSpPr>
            <p:nvPr>
              <p:custDataLst>
                <p:tags r:id="rId48"/>
              </p:custDataLst>
            </p:nvPr>
          </p:nvSpPr>
          <p:spPr bwMode="auto">
            <a:xfrm>
              <a:off x="1488" y="2784"/>
              <a:ext cx="0" cy="96"/>
            </a:xfrm>
            <a:prstGeom prst="line">
              <a:avLst/>
            </a:prstGeom>
            <a:noFill/>
            <a:ln w="12700">
              <a:solidFill>
                <a:schemeClr val="tx1"/>
              </a:solid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sp>
          <p:nvSpPr>
            <p:cNvPr id="46132" name="Line 79"/>
            <p:cNvSpPr>
              <a:spLocks noChangeShapeType="1"/>
            </p:cNvSpPr>
            <p:nvPr>
              <p:custDataLst>
                <p:tags r:id="rId49"/>
              </p:custDataLst>
            </p:nvPr>
          </p:nvSpPr>
          <p:spPr bwMode="auto">
            <a:xfrm>
              <a:off x="1968" y="2784"/>
              <a:ext cx="0" cy="96"/>
            </a:xfrm>
            <a:prstGeom prst="line">
              <a:avLst/>
            </a:prstGeom>
            <a:noFill/>
            <a:ln w="12700">
              <a:solidFill>
                <a:schemeClr val="tx1"/>
              </a:solid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sp>
          <p:nvSpPr>
            <p:cNvPr id="46133" name="Line 80"/>
            <p:cNvSpPr>
              <a:spLocks noChangeShapeType="1"/>
            </p:cNvSpPr>
            <p:nvPr>
              <p:custDataLst>
                <p:tags r:id="rId50"/>
              </p:custDataLst>
            </p:nvPr>
          </p:nvSpPr>
          <p:spPr bwMode="auto">
            <a:xfrm>
              <a:off x="2448" y="2784"/>
              <a:ext cx="0" cy="96"/>
            </a:xfrm>
            <a:prstGeom prst="line">
              <a:avLst/>
            </a:prstGeom>
            <a:noFill/>
            <a:ln w="12700">
              <a:solidFill>
                <a:schemeClr val="tx1"/>
              </a:solid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sp>
          <p:nvSpPr>
            <p:cNvPr id="46134" name="Line 81"/>
            <p:cNvSpPr>
              <a:spLocks noChangeShapeType="1"/>
            </p:cNvSpPr>
            <p:nvPr>
              <p:custDataLst>
                <p:tags r:id="rId51"/>
              </p:custDataLst>
            </p:nvPr>
          </p:nvSpPr>
          <p:spPr bwMode="auto">
            <a:xfrm>
              <a:off x="2928" y="2784"/>
              <a:ext cx="0" cy="96"/>
            </a:xfrm>
            <a:prstGeom prst="line">
              <a:avLst/>
            </a:prstGeom>
            <a:noFill/>
            <a:ln w="12700">
              <a:solidFill>
                <a:schemeClr val="tx1"/>
              </a:solid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sp>
          <p:nvSpPr>
            <p:cNvPr id="46135" name="Line 82"/>
            <p:cNvSpPr>
              <a:spLocks noChangeShapeType="1"/>
            </p:cNvSpPr>
            <p:nvPr>
              <p:custDataLst>
                <p:tags r:id="rId52"/>
              </p:custDataLst>
            </p:nvPr>
          </p:nvSpPr>
          <p:spPr bwMode="auto">
            <a:xfrm>
              <a:off x="4368" y="2784"/>
              <a:ext cx="0" cy="96"/>
            </a:xfrm>
            <a:prstGeom prst="line">
              <a:avLst/>
            </a:prstGeom>
            <a:noFill/>
            <a:ln w="12700">
              <a:solidFill>
                <a:schemeClr val="tx1"/>
              </a:solid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sp>
          <p:nvSpPr>
            <p:cNvPr id="46136" name="Text Box 83"/>
            <p:cNvSpPr txBox="1">
              <a:spLocks noChangeArrowheads="1"/>
            </p:cNvSpPr>
            <p:nvPr>
              <p:custDataLst>
                <p:tags r:id="rId53"/>
              </p:custDataLst>
            </p:nvPr>
          </p:nvSpPr>
          <p:spPr bwMode="auto">
            <a:xfrm>
              <a:off x="144" y="2880"/>
              <a:ext cx="336" cy="2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100794" tIns="50397" rIns="100794" bIns="50397">
              <a:spAutoFit/>
            </a:bodyPr>
            <a:lstStyle>
              <a:lvl1pPr defTabSz="1008063">
                <a:defRPr sz="2400">
                  <a:solidFill>
                    <a:schemeClr val="tx1"/>
                  </a:solidFill>
                  <a:latin typeface="Times New Roman" charset="0"/>
                  <a:ea typeface="ＭＳ Ｐゴシック" charset="0"/>
                  <a:cs typeface="ＭＳ Ｐゴシック" charset="0"/>
                </a:defRPr>
              </a:lvl1pPr>
              <a:lvl2pPr marL="37931725" indent="-37474525" defTabSz="1008063">
                <a:defRPr sz="2400">
                  <a:solidFill>
                    <a:schemeClr val="tx1"/>
                  </a:solidFill>
                  <a:latin typeface="Times New Roman" charset="0"/>
                  <a:ea typeface="ＭＳ Ｐゴシック" charset="0"/>
                </a:defRPr>
              </a:lvl2pPr>
              <a:lvl3pPr>
                <a:defRPr sz="2400">
                  <a:solidFill>
                    <a:schemeClr val="tx1"/>
                  </a:solidFill>
                  <a:latin typeface="Times New Roman" charset="0"/>
                  <a:ea typeface="ＭＳ Ｐゴシック" charset="0"/>
                </a:defRPr>
              </a:lvl3pPr>
              <a:lvl4pPr>
                <a:defRPr sz="2400">
                  <a:solidFill>
                    <a:schemeClr val="tx1"/>
                  </a:solidFill>
                  <a:latin typeface="Times New Roman" charset="0"/>
                  <a:ea typeface="ＭＳ Ｐゴシック" charset="0"/>
                </a:defRPr>
              </a:lvl4pPr>
              <a:lvl5pPr>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a:spcBef>
                  <a:spcPct val="50000"/>
                </a:spcBef>
              </a:pPr>
              <a:r>
                <a:rPr lang="en-US" sz="1400"/>
                <a:t>10</a:t>
              </a:r>
              <a:r>
                <a:rPr lang="en-US" sz="1400" baseline="30000"/>
                <a:t>2</a:t>
              </a:r>
              <a:endParaRPr lang="en-US" sz="1400"/>
            </a:p>
          </p:txBody>
        </p:sp>
        <p:sp>
          <p:nvSpPr>
            <p:cNvPr id="46137" name="Text Box 84"/>
            <p:cNvSpPr txBox="1">
              <a:spLocks noChangeArrowheads="1"/>
            </p:cNvSpPr>
            <p:nvPr>
              <p:custDataLst>
                <p:tags r:id="rId54"/>
              </p:custDataLst>
            </p:nvPr>
          </p:nvSpPr>
          <p:spPr bwMode="auto">
            <a:xfrm>
              <a:off x="624" y="2880"/>
              <a:ext cx="336" cy="2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100794" tIns="50397" rIns="100794" bIns="50397">
              <a:spAutoFit/>
            </a:bodyPr>
            <a:lstStyle>
              <a:lvl1pPr defTabSz="1008063">
                <a:defRPr sz="2400">
                  <a:solidFill>
                    <a:schemeClr val="tx1"/>
                  </a:solidFill>
                  <a:latin typeface="Times New Roman" charset="0"/>
                  <a:ea typeface="ＭＳ Ｐゴシック" charset="0"/>
                  <a:cs typeface="ＭＳ Ｐゴシック" charset="0"/>
                </a:defRPr>
              </a:lvl1pPr>
              <a:lvl2pPr marL="37931725" indent="-37474525" defTabSz="1008063">
                <a:defRPr sz="2400">
                  <a:solidFill>
                    <a:schemeClr val="tx1"/>
                  </a:solidFill>
                  <a:latin typeface="Times New Roman" charset="0"/>
                  <a:ea typeface="ＭＳ Ｐゴシック" charset="0"/>
                </a:defRPr>
              </a:lvl2pPr>
              <a:lvl3pPr>
                <a:defRPr sz="2400">
                  <a:solidFill>
                    <a:schemeClr val="tx1"/>
                  </a:solidFill>
                  <a:latin typeface="Times New Roman" charset="0"/>
                  <a:ea typeface="ＭＳ Ｐゴシック" charset="0"/>
                </a:defRPr>
              </a:lvl3pPr>
              <a:lvl4pPr>
                <a:defRPr sz="2400">
                  <a:solidFill>
                    <a:schemeClr val="tx1"/>
                  </a:solidFill>
                  <a:latin typeface="Times New Roman" charset="0"/>
                  <a:ea typeface="ＭＳ Ｐゴシック" charset="0"/>
                </a:defRPr>
              </a:lvl4pPr>
              <a:lvl5pPr>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a:spcBef>
                  <a:spcPct val="50000"/>
                </a:spcBef>
              </a:pPr>
              <a:r>
                <a:rPr lang="en-US" sz="1400"/>
                <a:t>10</a:t>
              </a:r>
              <a:r>
                <a:rPr lang="en-US" sz="1400" baseline="30000"/>
                <a:t>4</a:t>
              </a:r>
              <a:endParaRPr lang="en-US" sz="1400"/>
            </a:p>
          </p:txBody>
        </p:sp>
        <p:sp>
          <p:nvSpPr>
            <p:cNvPr id="46138" name="Text Box 85"/>
            <p:cNvSpPr txBox="1">
              <a:spLocks noChangeArrowheads="1"/>
            </p:cNvSpPr>
            <p:nvPr>
              <p:custDataLst>
                <p:tags r:id="rId55"/>
              </p:custDataLst>
            </p:nvPr>
          </p:nvSpPr>
          <p:spPr bwMode="auto">
            <a:xfrm>
              <a:off x="4464" y="2832"/>
              <a:ext cx="336" cy="2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100794" tIns="50397" rIns="100794" bIns="50397">
              <a:spAutoFit/>
            </a:bodyPr>
            <a:lstStyle>
              <a:lvl1pPr defTabSz="1008063">
                <a:defRPr sz="2400">
                  <a:solidFill>
                    <a:schemeClr val="tx1"/>
                  </a:solidFill>
                  <a:latin typeface="Times New Roman" charset="0"/>
                  <a:ea typeface="ＭＳ Ｐゴシック" charset="0"/>
                  <a:cs typeface="ＭＳ Ｐゴシック" charset="0"/>
                </a:defRPr>
              </a:lvl1pPr>
              <a:lvl2pPr marL="37931725" indent="-37474525" defTabSz="1008063">
                <a:defRPr sz="2400">
                  <a:solidFill>
                    <a:schemeClr val="tx1"/>
                  </a:solidFill>
                  <a:latin typeface="Times New Roman" charset="0"/>
                  <a:ea typeface="ＭＳ Ｐゴシック" charset="0"/>
                </a:defRPr>
              </a:lvl2pPr>
              <a:lvl3pPr>
                <a:defRPr sz="2400">
                  <a:solidFill>
                    <a:schemeClr val="tx1"/>
                  </a:solidFill>
                  <a:latin typeface="Times New Roman" charset="0"/>
                  <a:ea typeface="ＭＳ Ｐゴシック" charset="0"/>
                </a:defRPr>
              </a:lvl3pPr>
              <a:lvl4pPr>
                <a:defRPr sz="2400">
                  <a:solidFill>
                    <a:schemeClr val="tx1"/>
                  </a:solidFill>
                  <a:latin typeface="Times New Roman" charset="0"/>
                  <a:ea typeface="ＭＳ Ｐゴシック" charset="0"/>
                </a:defRPr>
              </a:lvl4pPr>
              <a:lvl5pPr>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a:spcBef>
                  <a:spcPct val="50000"/>
                </a:spcBef>
              </a:pPr>
              <a:r>
                <a:rPr lang="en-US" sz="1400"/>
                <a:t>10</a:t>
              </a:r>
              <a:r>
                <a:rPr lang="en-US" sz="1400" baseline="30000"/>
                <a:t>20</a:t>
              </a:r>
              <a:endParaRPr lang="en-US" sz="1400"/>
            </a:p>
          </p:txBody>
        </p:sp>
        <p:sp>
          <p:nvSpPr>
            <p:cNvPr id="46139" name="Text Box 86"/>
            <p:cNvSpPr txBox="1">
              <a:spLocks noChangeArrowheads="1"/>
            </p:cNvSpPr>
            <p:nvPr>
              <p:custDataLst>
                <p:tags r:id="rId56"/>
              </p:custDataLst>
            </p:nvPr>
          </p:nvSpPr>
          <p:spPr bwMode="auto">
            <a:xfrm>
              <a:off x="3984" y="2832"/>
              <a:ext cx="336" cy="2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100794" tIns="50397" rIns="100794" bIns="50397">
              <a:spAutoFit/>
            </a:bodyPr>
            <a:lstStyle>
              <a:lvl1pPr defTabSz="1008063">
                <a:defRPr sz="2400">
                  <a:solidFill>
                    <a:schemeClr val="tx1"/>
                  </a:solidFill>
                  <a:latin typeface="Times New Roman" charset="0"/>
                  <a:ea typeface="ＭＳ Ｐゴシック" charset="0"/>
                  <a:cs typeface="ＭＳ Ｐゴシック" charset="0"/>
                </a:defRPr>
              </a:lvl1pPr>
              <a:lvl2pPr marL="37931725" indent="-37474525" defTabSz="1008063">
                <a:defRPr sz="2400">
                  <a:solidFill>
                    <a:schemeClr val="tx1"/>
                  </a:solidFill>
                  <a:latin typeface="Times New Roman" charset="0"/>
                  <a:ea typeface="ＭＳ Ｐゴシック" charset="0"/>
                </a:defRPr>
              </a:lvl2pPr>
              <a:lvl3pPr>
                <a:defRPr sz="2400">
                  <a:solidFill>
                    <a:schemeClr val="tx1"/>
                  </a:solidFill>
                  <a:latin typeface="Times New Roman" charset="0"/>
                  <a:ea typeface="ＭＳ Ｐゴシック" charset="0"/>
                </a:defRPr>
              </a:lvl3pPr>
              <a:lvl4pPr>
                <a:defRPr sz="2400">
                  <a:solidFill>
                    <a:schemeClr val="tx1"/>
                  </a:solidFill>
                  <a:latin typeface="Times New Roman" charset="0"/>
                  <a:ea typeface="ＭＳ Ｐゴシック" charset="0"/>
                </a:defRPr>
              </a:lvl4pPr>
              <a:lvl5pPr>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a:spcBef>
                  <a:spcPct val="50000"/>
                </a:spcBef>
              </a:pPr>
              <a:r>
                <a:rPr lang="en-US" sz="1400"/>
                <a:t>10</a:t>
              </a:r>
              <a:r>
                <a:rPr lang="en-US" sz="1400" baseline="30000"/>
                <a:t>18</a:t>
              </a:r>
              <a:endParaRPr lang="en-US" sz="1400"/>
            </a:p>
          </p:txBody>
        </p:sp>
        <p:sp>
          <p:nvSpPr>
            <p:cNvPr id="46140" name="Text Box 87"/>
            <p:cNvSpPr txBox="1">
              <a:spLocks noChangeArrowheads="1"/>
            </p:cNvSpPr>
            <p:nvPr>
              <p:custDataLst>
                <p:tags r:id="rId57"/>
              </p:custDataLst>
            </p:nvPr>
          </p:nvSpPr>
          <p:spPr bwMode="auto">
            <a:xfrm>
              <a:off x="3504" y="2832"/>
              <a:ext cx="336" cy="2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100794" tIns="50397" rIns="100794" bIns="50397">
              <a:spAutoFit/>
            </a:bodyPr>
            <a:lstStyle>
              <a:lvl1pPr defTabSz="1008063">
                <a:defRPr sz="2400">
                  <a:solidFill>
                    <a:schemeClr val="tx1"/>
                  </a:solidFill>
                  <a:latin typeface="Times New Roman" charset="0"/>
                  <a:ea typeface="ＭＳ Ｐゴシック" charset="0"/>
                  <a:cs typeface="ＭＳ Ｐゴシック" charset="0"/>
                </a:defRPr>
              </a:lvl1pPr>
              <a:lvl2pPr marL="37931725" indent="-37474525" defTabSz="1008063">
                <a:defRPr sz="2400">
                  <a:solidFill>
                    <a:schemeClr val="tx1"/>
                  </a:solidFill>
                  <a:latin typeface="Times New Roman" charset="0"/>
                  <a:ea typeface="ＭＳ Ｐゴシック" charset="0"/>
                </a:defRPr>
              </a:lvl2pPr>
              <a:lvl3pPr>
                <a:defRPr sz="2400">
                  <a:solidFill>
                    <a:schemeClr val="tx1"/>
                  </a:solidFill>
                  <a:latin typeface="Times New Roman" charset="0"/>
                  <a:ea typeface="ＭＳ Ｐゴシック" charset="0"/>
                </a:defRPr>
              </a:lvl3pPr>
              <a:lvl4pPr>
                <a:defRPr sz="2400">
                  <a:solidFill>
                    <a:schemeClr val="tx1"/>
                  </a:solidFill>
                  <a:latin typeface="Times New Roman" charset="0"/>
                  <a:ea typeface="ＭＳ Ｐゴシック" charset="0"/>
                </a:defRPr>
              </a:lvl4pPr>
              <a:lvl5pPr>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a:spcBef>
                  <a:spcPct val="50000"/>
                </a:spcBef>
              </a:pPr>
              <a:r>
                <a:rPr lang="en-US" sz="1400"/>
                <a:t>10</a:t>
              </a:r>
              <a:r>
                <a:rPr lang="en-US" sz="1400" baseline="30000"/>
                <a:t>16</a:t>
              </a:r>
              <a:endParaRPr lang="en-US" sz="1400"/>
            </a:p>
          </p:txBody>
        </p:sp>
        <p:sp>
          <p:nvSpPr>
            <p:cNvPr id="46141" name="Text Box 88"/>
            <p:cNvSpPr txBox="1">
              <a:spLocks noChangeArrowheads="1"/>
            </p:cNvSpPr>
            <p:nvPr>
              <p:custDataLst>
                <p:tags r:id="rId58"/>
              </p:custDataLst>
            </p:nvPr>
          </p:nvSpPr>
          <p:spPr bwMode="auto">
            <a:xfrm>
              <a:off x="2928" y="2880"/>
              <a:ext cx="336" cy="2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100794" tIns="50397" rIns="100794" bIns="50397">
              <a:spAutoFit/>
            </a:bodyPr>
            <a:lstStyle>
              <a:lvl1pPr defTabSz="1008063">
                <a:defRPr sz="2400">
                  <a:solidFill>
                    <a:schemeClr val="tx1"/>
                  </a:solidFill>
                  <a:latin typeface="Times New Roman" charset="0"/>
                  <a:ea typeface="ＭＳ Ｐゴシック" charset="0"/>
                  <a:cs typeface="ＭＳ Ｐゴシック" charset="0"/>
                </a:defRPr>
              </a:lvl1pPr>
              <a:lvl2pPr marL="37931725" indent="-37474525" defTabSz="1008063">
                <a:defRPr sz="2400">
                  <a:solidFill>
                    <a:schemeClr val="tx1"/>
                  </a:solidFill>
                  <a:latin typeface="Times New Roman" charset="0"/>
                  <a:ea typeface="ＭＳ Ｐゴシック" charset="0"/>
                </a:defRPr>
              </a:lvl2pPr>
              <a:lvl3pPr>
                <a:defRPr sz="2400">
                  <a:solidFill>
                    <a:schemeClr val="tx1"/>
                  </a:solidFill>
                  <a:latin typeface="Times New Roman" charset="0"/>
                  <a:ea typeface="ＭＳ Ｐゴシック" charset="0"/>
                </a:defRPr>
              </a:lvl3pPr>
              <a:lvl4pPr>
                <a:defRPr sz="2400">
                  <a:solidFill>
                    <a:schemeClr val="tx1"/>
                  </a:solidFill>
                  <a:latin typeface="Times New Roman" charset="0"/>
                  <a:ea typeface="ＭＳ Ｐゴシック" charset="0"/>
                </a:defRPr>
              </a:lvl4pPr>
              <a:lvl5pPr>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a:spcBef>
                  <a:spcPct val="50000"/>
                </a:spcBef>
              </a:pPr>
              <a:r>
                <a:rPr lang="en-US" sz="1400"/>
                <a:t>10</a:t>
              </a:r>
              <a:r>
                <a:rPr lang="en-US" sz="1400" baseline="30000"/>
                <a:t>14</a:t>
              </a:r>
              <a:endParaRPr lang="en-US" sz="1400"/>
            </a:p>
          </p:txBody>
        </p:sp>
        <p:sp>
          <p:nvSpPr>
            <p:cNvPr id="46142" name="Text Box 89"/>
            <p:cNvSpPr txBox="1">
              <a:spLocks noChangeArrowheads="1"/>
            </p:cNvSpPr>
            <p:nvPr>
              <p:custDataLst>
                <p:tags r:id="rId59"/>
              </p:custDataLst>
            </p:nvPr>
          </p:nvSpPr>
          <p:spPr bwMode="auto">
            <a:xfrm>
              <a:off x="2544" y="2880"/>
              <a:ext cx="336" cy="2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100794" tIns="50397" rIns="100794" bIns="50397">
              <a:spAutoFit/>
            </a:bodyPr>
            <a:lstStyle>
              <a:lvl1pPr defTabSz="1008063">
                <a:defRPr sz="2400">
                  <a:solidFill>
                    <a:schemeClr val="tx1"/>
                  </a:solidFill>
                  <a:latin typeface="Times New Roman" charset="0"/>
                  <a:ea typeface="ＭＳ Ｐゴシック" charset="0"/>
                  <a:cs typeface="ＭＳ Ｐゴシック" charset="0"/>
                </a:defRPr>
              </a:lvl1pPr>
              <a:lvl2pPr marL="37931725" indent="-37474525" defTabSz="1008063">
                <a:defRPr sz="2400">
                  <a:solidFill>
                    <a:schemeClr val="tx1"/>
                  </a:solidFill>
                  <a:latin typeface="Times New Roman" charset="0"/>
                  <a:ea typeface="ＭＳ Ｐゴシック" charset="0"/>
                </a:defRPr>
              </a:lvl2pPr>
              <a:lvl3pPr>
                <a:defRPr sz="2400">
                  <a:solidFill>
                    <a:schemeClr val="tx1"/>
                  </a:solidFill>
                  <a:latin typeface="Times New Roman" charset="0"/>
                  <a:ea typeface="ＭＳ Ｐゴシック" charset="0"/>
                </a:defRPr>
              </a:lvl3pPr>
              <a:lvl4pPr>
                <a:defRPr sz="2400">
                  <a:solidFill>
                    <a:schemeClr val="tx1"/>
                  </a:solidFill>
                  <a:latin typeface="Times New Roman" charset="0"/>
                  <a:ea typeface="ＭＳ Ｐゴシック" charset="0"/>
                </a:defRPr>
              </a:lvl4pPr>
              <a:lvl5pPr>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a:spcBef>
                  <a:spcPct val="50000"/>
                </a:spcBef>
              </a:pPr>
              <a:r>
                <a:rPr lang="en-US" sz="1400"/>
                <a:t>10</a:t>
              </a:r>
              <a:r>
                <a:rPr lang="en-US" sz="1400" baseline="30000"/>
                <a:t>12</a:t>
              </a:r>
              <a:endParaRPr lang="en-US" sz="1400"/>
            </a:p>
          </p:txBody>
        </p:sp>
        <p:sp>
          <p:nvSpPr>
            <p:cNvPr id="46143" name="Text Box 90"/>
            <p:cNvSpPr txBox="1">
              <a:spLocks noChangeArrowheads="1"/>
            </p:cNvSpPr>
            <p:nvPr>
              <p:custDataLst>
                <p:tags r:id="rId60"/>
              </p:custDataLst>
            </p:nvPr>
          </p:nvSpPr>
          <p:spPr bwMode="auto">
            <a:xfrm>
              <a:off x="2064" y="2880"/>
              <a:ext cx="336" cy="2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100794" tIns="50397" rIns="100794" bIns="50397">
              <a:spAutoFit/>
            </a:bodyPr>
            <a:lstStyle>
              <a:lvl1pPr defTabSz="1008063">
                <a:defRPr sz="2400">
                  <a:solidFill>
                    <a:schemeClr val="tx1"/>
                  </a:solidFill>
                  <a:latin typeface="Times New Roman" charset="0"/>
                  <a:ea typeface="ＭＳ Ｐゴシック" charset="0"/>
                  <a:cs typeface="ＭＳ Ｐゴシック" charset="0"/>
                </a:defRPr>
              </a:lvl1pPr>
              <a:lvl2pPr marL="37931725" indent="-37474525" defTabSz="1008063">
                <a:defRPr sz="2400">
                  <a:solidFill>
                    <a:schemeClr val="tx1"/>
                  </a:solidFill>
                  <a:latin typeface="Times New Roman" charset="0"/>
                  <a:ea typeface="ＭＳ Ｐゴシック" charset="0"/>
                </a:defRPr>
              </a:lvl2pPr>
              <a:lvl3pPr>
                <a:defRPr sz="2400">
                  <a:solidFill>
                    <a:schemeClr val="tx1"/>
                  </a:solidFill>
                  <a:latin typeface="Times New Roman" charset="0"/>
                  <a:ea typeface="ＭＳ Ｐゴシック" charset="0"/>
                </a:defRPr>
              </a:lvl3pPr>
              <a:lvl4pPr>
                <a:defRPr sz="2400">
                  <a:solidFill>
                    <a:schemeClr val="tx1"/>
                  </a:solidFill>
                  <a:latin typeface="Times New Roman" charset="0"/>
                  <a:ea typeface="ＭＳ Ｐゴシック" charset="0"/>
                </a:defRPr>
              </a:lvl4pPr>
              <a:lvl5pPr>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a:spcBef>
                  <a:spcPct val="50000"/>
                </a:spcBef>
              </a:pPr>
              <a:r>
                <a:rPr lang="en-US" sz="1400"/>
                <a:t>10</a:t>
              </a:r>
              <a:r>
                <a:rPr lang="en-US" sz="1400" baseline="30000"/>
                <a:t>10</a:t>
              </a:r>
              <a:endParaRPr lang="en-US" sz="1400"/>
            </a:p>
          </p:txBody>
        </p:sp>
        <p:sp>
          <p:nvSpPr>
            <p:cNvPr id="46144" name="Text Box 91"/>
            <p:cNvSpPr txBox="1">
              <a:spLocks noChangeArrowheads="1"/>
            </p:cNvSpPr>
            <p:nvPr>
              <p:custDataLst>
                <p:tags r:id="rId61"/>
              </p:custDataLst>
            </p:nvPr>
          </p:nvSpPr>
          <p:spPr bwMode="auto">
            <a:xfrm>
              <a:off x="1584" y="2880"/>
              <a:ext cx="336" cy="2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100794" tIns="50397" rIns="100794" bIns="50397">
              <a:spAutoFit/>
            </a:bodyPr>
            <a:lstStyle>
              <a:lvl1pPr defTabSz="1008063">
                <a:defRPr sz="2400">
                  <a:solidFill>
                    <a:schemeClr val="tx1"/>
                  </a:solidFill>
                  <a:latin typeface="Times New Roman" charset="0"/>
                  <a:ea typeface="ＭＳ Ｐゴシック" charset="0"/>
                  <a:cs typeface="ＭＳ Ｐゴシック" charset="0"/>
                </a:defRPr>
              </a:lvl1pPr>
              <a:lvl2pPr marL="37931725" indent="-37474525" defTabSz="1008063">
                <a:defRPr sz="2400">
                  <a:solidFill>
                    <a:schemeClr val="tx1"/>
                  </a:solidFill>
                  <a:latin typeface="Times New Roman" charset="0"/>
                  <a:ea typeface="ＭＳ Ｐゴシック" charset="0"/>
                </a:defRPr>
              </a:lvl2pPr>
              <a:lvl3pPr>
                <a:defRPr sz="2400">
                  <a:solidFill>
                    <a:schemeClr val="tx1"/>
                  </a:solidFill>
                  <a:latin typeface="Times New Roman" charset="0"/>
                  <a:ea typeface="ＭＳ Ｐゴシック" charset="0"/>
                </a:defRPr>
              </a:lvl3pPr>
              <a:lvl4pPr>
                <a:defRPr sz="2400">
                  <a:solidFill>
                    <a:schemeClr val="tx1"/>
                  </a:solidFill>
                  <a:latin typeface="Times New Roman" charset="0"/>
                  <a:ea typeface="ＭＳ Ｐゴシック" charset="0"/>
                </a:defRPr>
              </a:lvl4pPr>
              <a:lvl5pPr>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a:spcBef>
                  <a:spcPct val="50000"/>
                </a:spcBef>
              </a:pPr>
              <a:r>
                <a:rPr lang="en-US" sz="1400"/>
                <a:t>10</a:t>
              </a:r>
              <a:r>
                <a:rPr lang="en-US" sz="1400" baseline="30000"/>
                <a:t>8</a:t>
              </a:r>
              <a:endParaRPr lang="en-US" sz="1400"/>
            </a:p>
          </p:txBody>
        </p:sp>
        <p:sp>
          <p:nvSpPr>
            <p:cNvPr id="46145" name="Text Box 92"/>
            <p:cNvSpPr txBox="1">
              <a:spLocks noChangeArrowheads="1"/>
            </p:cNvSpPr>
            <p:nvPr>
              <p:custDataLst>
                <p:tags r:id="rId62"/>
              </p:custDataLst>
            </p:nvPr>
          </p:nvSpPr>
          <p:spPr bwMode="auto">
            <a:xfrm>
              <a:off x="1104" y="2880"/>
              <a:ext cx="336" cy="2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100794" tIns="50397" rIns="100794" bIns="50397">
              <a:spAutoFit/>
            </a:bodyPr>
            <a:lstStyle>
              <a:lvl1pPr defTabSz="1008063">
                <a:defRPr sz="2400">
                  <a:solidFill>
                    <a:schemeClr val="tx1"/>
                  </a:solidFill>
                  <a:latin typeface="Times New Roman" charset="0"/>
                  <a:ea typeface="ＭＳ Ｐゴシック" charset="0"/>
                  <a:cs typeface="ＭＳ Ｐゴシック" charset="0"/>
                </a:defRPr>
              </a:lvl1pPr>
              <a:lvl2pPr marL="37931725" indent="-37474525" defTabSz="1008063">
                <a:defRPr sz="2400">
                  <a:solidFill>
                    <a:schemeClr val="tx1"/>
                  </a:solidFill>
                  <a:latin typeface="Times New Roman" charset="0"/>
                  <a:ea typeface="ＭＳ Ｐゴシック" charset="0"/>
                </a:defRPr>
              </a:lvl2pPr>
              <a:lvl3pPr>
                <a:defRPr sz="2400">
                  <a:solidFill>
                    <a:schemeClr val="tx1"/>
                  </a:solidFill>
                  <a:latin typeface="Times New Roman" charset="0"/>
                  <a:ea typeface="ＭＳ Ｐゴシック" charset="0"/>
                </a:defRPr>
              </a:lvl3pPr>
              <a:lvl4pPr>
                <a:defRPr sz="2400">
                  <a:solidFill>
                    <a:schemeClr val="tx1"/>
                  </a:solidFill>
                  <a:latin typeface="Times New Roman" charset="0"/>
                  <a:ea typeface="ＭＳ Ｐゴシック" charset="0"/>
                </a:defRPr>
              </a:lvl4pPr>
              <a:lvl5pPr>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a:spcBef>
                  <a:spcPct val="50000"/>
                </a:spcBef>
              </a:pPr>
              <a:r>
                <a:rPr lang="en-US" sz="1400"/>
                <a:t>10</a:t>
              </a:r>
              <a:r>
                <a:rPr lang="en-US" sz="1400" baseline="30000"/>
                <a:t>6</a:t>
              </a:r>
              <a:endParaRPr lang="en-US" sz="1400"/>
            </a:p>
          </p:txBody>
        </p:sp>
      </p:grpSp>
      <p:grpSp>
        <p:nvGrpSpPr>
          <p:cNvPr id="46097" name="Group 93"/>
          <p:cNvGrpSpPr>
            <a:grpSpLocks/>
          </p:cNvGrpSpPr>
          <p:nvPr>
            <p:custDataLst>
              <p:tags r:id="rId16"/>
            </p:custDataLst>
          </p:nvPr>
        </p:nvGrpSpPr>
        <p:grpSpPr bwMode="auto">
          <a:xfrm>
            <a:off x="457920" y="1192445"/>
            <a:ext cx="7162560" cy="456528"/>
            <a:chOff x="288" y="1200"/>
            <a:chExt cx="4512" cy="288"/>
          </a:xfrm>
        </p:grpSpPr>
        <p:grpSp>
          <p:nvGrpSpPr>
            <p:cNvPr id="46105" name="Group 94"/>
            <p:cNvGrpSpPr>
              <a:grpSpLocks/>
            </p:cNvGrpSpPr>
            <p:nvPr/>
          </p:nvGrpSpPr>
          <p:grpSpPr bwMode="auto">
            <a:xfrm>
              <a:off x="288" y="1392"/>
              <a:ext cx="1920" cy="96"/>
              <a:chOff x="288" y="2784"/>
              <a:chExt cx="1920" cy="96"/>
            </a:xfrm>
          </p:grpSpPr>
          <p:sp>
            <p:nvSpPr>
              <p:cNvPr id="46116" name="Line 95"/>
              <p:cNvSpPr>
                <a:spLocks noChangeShapeType="1"/>
              </p:cNvSpPr>
              <p:nvPr>
                <p:custDataLst>
                  <p:tags r:id="rId34"/>
                </p:custDataLst>
              </p:nvPr>
            </p:nvSpPr>
            <p:spPr bwMode="auto">
              <a:xfrm>
                <a:off x="288" y="2784"/>
                <a:ext cx="0" cy="96"/>
              </a:xfrm>
              <a:prstGeom prst="line">
                <a:avLst/>
              </a:prstGeom>
              <a:noFill/>
              <a:ln w="19050">
                <a:solidFill>
                  <a:schemeClr val="tx1"/>
                </a:solid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sp>
            <p:nvSpPr>
              <p:cNvPr id="46117" name="Line 96"/>
              <p:cNvSpPr>
                <a:spLocks noChangeShapeType="1"/>
              </p:cNvSpPr>
              <p:nvPr>
                <p:custDataLst>
                  <p:tags r:id="rId35"/>
                </p:custDataLst>
              </p:nvPr>
            </p:nvSpPr>
            <p:spPr bwMode="auto">
              <a:xfrm>
                <a:off x="1728" y="2784"/>
                <a:ext cx="0" cy="96"/>
              </a:xfrm>
              <a:prstGeom prst="line">
                <a:avLst/>
              </a:prstGeom>
              <a:noFill/>
              <a:ln w="19050">
                <a:solidFill>
                  <a:schemeClr val="tx1"/>
                </a:solid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sp>
            <p:nvSpPr>
              <p:cNvPr id="46118" name="Line 97"/>
              <p:cNvSpPr>
                <a:spLocks noChangeShapeType="1"/>
              </p:cNvSpPr>
              <p:nvPr>
                <p:custDataLst>
                  <p:tags r:id="rId36"/>
                </p:custDataLst>
              </p:nvPr>
            </p:nvSpPr>
            <p:spPr bwMode="auto">
              <a:xfrm>
                <a:off x="768" y="2784"/>
                <a:ext cx="0" cy="96"/>
              </a:xfrm>
              <a:prstGeom prst="line">
                <a:avLst/>
              </a:prstGeom>
              <a:noFill/>
              <a:ln w="19050">
                <a:solidFill>
                  <a:schemeClr val="tx1"/>
                </a:solid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sp>
            <p:nvSpPr>
              <p:cNvPr id="46119" name="Line 98"/>
              <p:cNvSpPr>
                <a:spLocks noChangeShapeType="1"/>
              </p:cNvSpPr>
              <p:nvPr>
                <p:custDataLst>
                  <p:tags r:id="rId37"/>
                </p:custDataLst>
              </p:nvPr>
            </p:nvSpPr>
            <p:spPr bwMode="auto">
              <a:xfrm>
                <a:off x="2208" y="2784"/>
                <a:ext cx="0" cy="96"/>
              </a:xfrm>
              <a:prstGeom prst="line">
                <a:avLst/>
              </a:prstGeom>
              <a:noFill/>
              <a:ln w="19050">
                <a:solidFill>
                  <a:schemeClr val="tx1"/>
                </a:solid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sp>
            <p:nvSpPr>
              <p:cNvPr id="46120" name="Line 99"/>
              <p:cNvSpPr>
                <a:spLocks noChangeShapeType="1"/>
              </p:cNvSpPr>
              <p:nvPr>
                <p:custDataLst>
                  <p:tags r:id="rId38"/>
                </p:custDataLst>
              </p:nvPr>
            </p:nvSpPr>
            <p:spPr bwMode="auto">
              <a:xfrm>
                <a:off x="1248" y="2784"/>
                <a:ext cx="0" cy="96"/>
              </a:xfrm>
              <a:prstGeom prst="line">
                <a:avLst/>
              </a:prstGeom>
              <a:noFill/>
              <a:ln w="19050">
                <a:solidFill>
                  <a:schemeClr val="tx1"/>
                </a:solid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grpSp>
        <p:sp>
          <p:nvSpPr>
            <p:cNvPr id="46106" name="Line 100"/>
            <p:cNvSpPr>
              <a:spLocks noChangeShapeType="1"/>
            </p:cNvSpPr>
            <p:nvPr>
              <p:custDataLst>
                <p:tags r:id="rId24"/>
              </p:custDataLst>
            </p:nvPr>
          </p:nvSpPr>
          <p:spPr bwMode="auto">
            <a:xfrm>
              <a:off x="2688" y="1392"/>
              <a:ext cx="0" cy="96"/>
            </a:xfrm>
            <a:prstGeom prst="line">
              <a:avLst/>
            </a:prstGeom>
            <a:noFill/>
            <a:ln w="19050">
              <a:solidFill>
                <a:schemeClr val="tx1"/>
              </a:solid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sp>
          <p:nvSpPr>
            <p:cNvPr id="46107" name="Line 101"/>
            <p:cNvSpPr>
              <a:spLocks noChangeShapeType="1"/>
            </p:cNvSpPr>
            <p:nvPr>
              <p:custDataLst>
                <p:tags r:id="rId25"/>
              </p:custDataLst>
            </p:nvPr>
          </p:nvSpPr>
          <p:spPr bwMode="auto">
            <a:xfrm>
              <a:off x="4128" y="1392"/>
              <a:ext cx="0" cy="96"/>
            </a:xfrm>
            <a:prstGeom prst="line">
              <a:avLst/>
            </a:prstGeom>
            <a:noFill/>
            <a:ln w="19050">
              <a:solidFill>
                <a:schemeClr val="tx1"/>
              </a:solid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sp>
          <p:nvSpPr>
            <p:cNvPr id="46108" name="Line 102"/>
            <p:cNvSpPr>
              <a:spLocks noChangeShapeType="1"/>
            </p:cNvSpPr>
            <p:nvPr>
              <p:custDataLst>
                <p:tags r:id="rId26"/>
              </p:custDataLst>
            </p:nvPr>
          </p:nvSpPr>
          <p:spPr bwMode="auto">
            <a:xfrm>
              <a:off x="3168" y="1392"/>
              <a:ext cx="0" cy="96"/>
            </a:xfrm>
            <a:prstGeom prst="line">
              <a:avLst/>
            </a:prstGeom>
            <a:noFill/>
            <a:ln w="19050">
              <a:solidFill>
                <a:schemeClr val="tx1"/>
              </a:solid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sp>
          <p:nvSpPr>
            <p:cNvPr id="46109" name="Line 103"/>
            <p:cNvSpPr>
              <a:spLocks noChangeShapeType="1"/>
            </p:cNvSpPr>
            <p:nvPr>
              <p:custDataLst>
                <p:tags r:id="rId27"/>
              </p:custDataLst>
            </p:nvPr>
          </p:nvSpPr>
          <p:spPr bwMode="auto">
            <a:xfrm>
              <a:off x="4608" y="1392"/>
              <a:ext cx="0" cy="96"/>
            </a:xfrm>
            <a:prstGeom prst="line">
              <a:avLst/>
            </a:prstGeom>
            <a:noFill/>
            <a:ln w="19050">
              <a:solidFill>
                <a:schemeClr val="tx1"/>
              </a:solid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sp>
          <p:nvSpPr>
            <p:cNvPr id="46110" name="Line 104"/>
            <p:cNvSpPr>
              <a:spLocks noChangeShapeType="1"/>
            </p:cNvSpPr>
            <p:nvPr>
              <p:custDataLst>
                <p:tags r:id="rId28"/>
              </p:custDataLst>
            </p:nvPr>
          </p:nvSpPr>
          <p:spPr bwMode="auto">
            <a:xfrm>
              <a:off x="3648" y="1392"/>
              <a:ext cx="0" cy="96"/>
            </a:xfrm>
            <a:prstGeom prst="line">
              <a:avLst/>
            </a:prstGeom>
            <a:noFill/>
            <a:ln w="19050">
              <a:solidFill>
                <a:schemeClr val="tx1"/>
              </a:solid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sp>
          <p:nvSpPr>
            <p:cNvPr id="46111" name="Text Box 105"/>
            <p:cNvSpPr txBox="1">
              <a:spLocks noChangeArrowheads="1"/>
            </p:cNvSpPr>
            <p:nvPr>
              <p:custDataLst>
                <p:tags r:id="rId29"/>
              </p:custDataLst>
            </p:nvPr>
          </p:nvSpPr>
          <p:spPr bwMode="auto">
            <a:xfrm>
              <a:off x="624" y="1200"/>
              <a:ext cx="432" cy="2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100794" tIns="50397" rIns="100794" bIns="50397">
              <a:spAutoFit/>
            </a:bodyPr>
            <a:lstStyle>
              <a:lvl1pPr defTabSz="1008063">
                <a:defRPr sz="2400">
                  <a:solidFill>
                    <a:schemeClr val="tx1"/>
                  </a:solidFill>
                  <a:latin typeface="Times New Roman" charset="0"/>
                  <a:ea typeface="ＭＳ Ｐゴシック" charset="0"/>
                  <a:cs typeface="ＭＳ Ｐゴシック" charset="0"/>
                </a:defRPr>
              </a:lvl1pPr>
              <a:lvl2pPr marL="37931725" indent="-37474525" defTabSz="1008063">
                <a:defRPr sz="2400">
                  <a:solidFill>
                    <a:schemeClr val="tx1"/>
                  </a:solidFill>
                  <a:latin typeface="Times New Roman" charset="0"/>
                  <a:ea typeface="ＭＳ Ｐゴシック" charset="0"/>
                </a:defRPr>
              </a:lvl2pPr>
              <a:lvl3pPr>
                <a:defRPr sz="2400">
                  <a:solidFill>
                    <a:schemeClr val="tx1"/>
                  </a:solidFill>
                  <a:latin typeface="Times New Roman" charset="0"/>
                  <a:ea typeface="ＭＳ Ｐゴシック" charset="0"/>
                </a:defRPr>
              </a:lvl3pPr>
              <a:lvl4pPr>
                <a:defRPr sz="2400">
                  <a:solidFill>
                    <a:schemeClr val="tx1"/>
                  </a:solidFill>
                  <a:latin typeface="Times New Roman" charset="0"/>
                  <a:ea typeface="ＭＳ Ｐゴシック" charset="0"/>
                </a:defRPr>
              </a:lvl4pPr>
              <a:lvl5pPr>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a:spcBef>
                  <a:spcPct val="50000"/>
                </a:spcBef>
              </a:pPr>
              <a:r>
                <a:rPr lang="en-US" sz="1400"/>
                <a:t>3x10</a:t>
              </a:r>
              <a:r>
                <a:rPr lang="en-US" sz="1400" baseline="30000"/>
                <a:t>4</a:t>
              </a:r>
              <a:endParaRPr lang="en-US" sz="1400"/>
            </a:p>
          </p:txBody>
        </p:sp>
        <p:sp>
          <p:nvSpPr>
            <p:cNvPr id="46112" name="Text Box 106"/>
            <p:cNvSpPr txBox="1">
              <a:spLocks noChangeArrowheads="1"/>
            </p:cNvSpPr>
            <p:nvPr>
              <p:custDataLst>
                <p:tags r:id="rId30"/>
              </p:custDataLst>
            </p:nvPr>
          </p:nvSpPr>
          <p:spPr bwMode="auto">
            <a:xfrm>
              <a:off x="4320" y="1200"/>
              <a:ext cx="480" cy="2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100794" tIns="50397" rIns="100794" bIns="50397">
              <a:spAutoFit/>
            </a:bodyPr>
            <a:lstStyle>
              <a:lvl1pPr defTabSz="1008063">
                <a:defRPr sz="2400">
                  <a:solidFill>
                    <a:schemeClr val="tx1"/>
                  </a:solidFill>
                  <a:latin typeface="Times New Roman" charset="0"/>
                  <a:ea typeface="ＭＳ Ｐゴシック" charset="0"/>
                  <a:cs typeface="ＭＳ Ｐゴシック" charset="0"/>
                </a:defRPr>
              </a:lvl1pPr>
              <a:lvl2pPr marL="37931725" indent="-37474525" defTabSz="1008063">
                <a:defRPr sz="2400">
                  <a:solidFill>
                    <a:schemeClr val="tx1"/>
                  </a:solidFill>
                  <a:latin typeface="Times New Roman" charset="0"/>
                  <a:ea typeface="ＭＳ Ｐゴシック" charset="0"/>
                </a:defRPr>
              </a:lvl2pPr>
              <a:lvl3pPr>
                <a:defRPr sz="2400">
                  <a:solidFill>
                    <a:schemeClr val="tx1"/>
                  </a:solidFill>
                  <a:latin typeface="Times New Roman" charset="0"/>
                  <a:ea typeface="ＭＳ Ｐゴシック" charset="0"/>
                </a:defRPr>
              </a:lvl3pPr>
              <a:lvl4pPr>
                <a:defRPr sz="2400">
                  <a:solidFill>
                    <a:schemeClr val="tx1"/>
                  </a:solidFill>
                  <a:latin typeface="Times New Roman" charset="0"/>
                  <a:ea typeface="ＭＳ Ｐゴシック" charset="0"/>
                </a:defRPr>
              </a:lvl4pPr>
              <a:lvl5pPr>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a:spcBef>
                  <a:spcPct val="50000"/>
                </a:spcBef>
              </a:pPr>
              <a:r>
                <a:rPr lang="en-US" sz="1400"/>
                <a:t>3x10</a:t>
              </a:r>
              <a:r>
                <a:rPr lang="en-US" sz="1400" baseline="30000"/>
                <a:t>-12</a:t>
              </a:r>
              <a:endParaRPr lang="en-US" sz="1400"/>
            </a:p>
          </p:txBody>
        </p:sp>
        <p:sp>
          <p:nvSpPr>
            <p:cNvPr id="46113" name="Text Box 107"/>
            <p:cNvSpPr txBox="1">
              <a:spLocks noChangeArrowheads="1"/>
            </p:cNvSpPr>
            <p:nvPr>
              <p:custDataLst>
                <p:tags r:id="rId31"/>
              </p:custDataLst>
            </p:nvPr>
          </p:nvSpPr>
          <p:spPr bwMode="auto">
            <a:xfrm>
              <a:off x="3456" y="1200"/>
              <a:ext cx="432" cy="2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100794" tIns="50397" rIns="100794" bIns="50397">
              <a:spAutoFit/>
            </a:bodyPr>
            <a:lstStyle>
              <a:lvl1pPr defTabSz="1008063">
                <a:defRPr sz="2400">
                  <a:solidFill>
                    <a:schemeClr val="tx1"/>
                  </a:solidFill>
                  <a:latin typeface="Times New Roman" charset="0"/>
                  <a:ea typeface="ＭＳ Ｐゴシック" charset="0"/>
                  <a:cs typeface="ＭＳ Ｐゴシック" charset="0"/>
                </a:defRPr>
              </a:lvl1pPr>
              <a:lvl2pPr marL="37931725" indent="-37474525" defTabSz="1008063">
                <a:defRPr sz="2400">
                  <a:solidFill>
                    <a:schemeClr val="tx1"/>
                  </a:solidFill>
                  <a:latin typeface="Times New Roman" charset="0"/>
                  <a:ea typeface="ＭＳ Ｐゴシック" charset="0"/>
                </a:defRPr>
              </a:lvl2pPr>
              <a:lvl3pPr>
                <a:defRPr sz="2400">
                  <a:solidFill>
                    <a:schemeClr val="tx1"/>
                  </a:solidFill>
                  <a:latin typeface="Times New Roman" charset="0"/>
                  <a:ea typeface="ＭＳ Ｐゴシック" charset="0"/>
                </a:defRPr>
              </a:lvl3pPr>
              <a:lvl4pPr>
                <a:defRPr sz="2400">
                  <a:solidFill>
                    <a:schemeClr val="tx1"/>
                  </a:solidFill>
                  <a:latin typeface="Times New Roman" charset="0"/>
                  <a:ea typeface="ＭＳ Ｐゴシック" charset="0"/>
                </a:defRPr>
              </a:lvl4pPr>
              <a:lvl5pPr>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a:spcBef>
                  <a:spcPct val="50000"/>
                </a:spcBef>
              </a:pPr>
              <a:r>
                <a:rPr lang="en-US" sz="1400"/>
                <a:t>3x10</a:t>
              </a:r>
              <a:r>
                <a:rPr lang="en-US" sz="1400" baseline="30000"/>
                <a:t>-8</a:t>
              </a:r>
              <a:endParaRPr lang="en-US" sz="1400"/>
            </a:p>
          </p:txBody>
        </p:sp>
        <p:sp>
          <p:nvSpPr>
            <p:cNvPr id="46114" name="Text Box 108"/>
            <p:cNvSpPr txBox="1">
              <a:spLocks noChangeArrowheads="1"/>
            </p:cNvSpPr>
            <p:nvPr>
              <p:custDataLst>
                <p:tags r:id="rId32"/>
              </p:custDataLst>
            </p:nvPr>
          </p:nvSpPr>
          <p:spPr bwMode="auto">
            <a:xfrm>
              <a:off x="2448" y="1200"/>
              <a:ext cx="432" cy="2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100794" tIns="50397" rIns="100794" bIns="50397">
              <a:spAutoFit/>
            </a:bodyPr>
            <a:lstStyle>
              <a:lvl1pPr defTabSz="1008063">
                <a:defRPr sz="2400">
                  <a:solidFill>
                    <a:schemeClr val="tx1"/>
                  </a:solidFill>
                  <a:latin typeface="Times New Roman" charset="0"/>
                  <a:ea typeface="ＭＳ Ｐゴシック" charset="0"/>
                  <a:cs typeface="ＭＳ Ｐゴシック" charset="0"/>
                </a:defRPr>
              </a:lvl1pPr>
              <a:lvl2pPr marL="37931725" indent="-37474525" defTabSz="1008063">
                <a:defRPr sz="2400">
                  <a:solidFill>
                    <a:schemeClr val="tx1"/>
                  </a:solidFill>
                  <a:latin typeface="Times New Roman" charset="0"/>
                  <a:ea typeface="ＭＳ Ｐゴシック" charset="0"/>
                </a:defRPr>
              </a:lvl2pPr>
              <a:lvl3pPr>
                <a:defRPr sz="2400">
                  <a:solidFill>
                    <a:schemeClr val="tx1"/>
                  </a:solidFill>
                  <a:latin typeface="Times New Roman" charset="0"/>
                  <a:ea typeface="ＭＳ Ｐゴシック" charset="0"/>
                </a:defRPr>
              </a:lvl3pPr>
              <a:lvl4pPr>
                <a:defRPr sz="2400">
                  <a:solidFill>
                    <a:schemeClr val="tx1"/>
                  </a:solidFill>
                  <a:latin typeface="Times New Roman" charset="0"/>
                  <a:ea typeface="ＭＳ Ｐゴシック" charset="0"/>
                </a:defRPr>
              </a:lvl4pPr>
              <a:lvl5pPr>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a:spcBef>
                  <a:spcPct val="50000"/>
                </a:spcBef>
              </a:pPr>
              <a:r>
                <a:rPr lang="en-US" sz="1400"/>
                <a:t>3x10</a:t>
              </a:r>
              <a:r>
                <a:rPr lang="en-US" sz="1400" baseline="30000"/>
                <a:t>-4</a:t>
              </a:r>
              <a:endParaRPr lang="en-US" sz="1400"/>
            </a:p>
          </p:txBody>
        </p:sp>
        <p:sp>
          <p:nvSpPr>
            <p:cNvPr id="46115" name="Text Box 109"/>
            <p:cNvSpPr txBox="1">
              <a:spLocks noChangeArrowheads="1"/>
            </p:cNvSpPr>
            <p:nvPr>
              <p:custDataLst>
                <p:tags r:id="rId33"/>
              </p:custDataLst>
            </p:nvPr>
          </p:nvSpPr>
          <p:spPr bwMode="auto">
            <a:xfrm>
              <a:off x="1488" y="1200"/>
              <a:ext cx="432" cy="2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100794" tIns="50397" rIns="100794" bIns="50397">
              <a:spAutoFit/>
            </a:bodyPr>
            <a:lstStyle>
              <a:lvl1pPr defTabSz="1008063">
                <a:defRPr sz="2400">
                  <a:solidFill>
                    <a:schemeClr val="tx1"/>
                  </a:solidFill>
                  <a:latin typeface="Times New Roman" charset="0"/>
                  <a:ea typeface="ＭＳ Ｐゴシック" charset="0"/>
                  <a:cs typeface="ＭＳ Ｐゴシック" charset="0"/>
                </a:defRPr>
              </a:lvl1pPr>
              <a:lvl2pPr marL="37931725" indent="-37474525" defTabSz="1008063">
                <a:defRPr sz="2400">
                  <a:solidFill>
                    <a:schemeClr val="tx1"/>
                  </a:solidFill>
                  <a:latin typeface="Times New Roman" charset="0"/>
                  <a:ea typeface="ＭＳ Ｐゴシック" charset="0"/>
                </a:defRPr>
              </a:lvl2pPr>
              <a:lvl3pPr>
                <a:defRPr sz="2400">
                  <a:solidFill>
                    <a:schemeClr val="tx1"/>
                  </a:solidFill>
                  <a:latin typeface="Times New Roman" charset="0"/>
                  <a:ea typeface="ＭＳ Ｐゴシック" charset="0"/>
                </a:defRPr>
              </a:lvl3pPr>
              <a:lvl4pPr>
                <a:defRPr sz="2400">
                  <a:solidFill>
                    <a:schemeClr val="tx1"/>
                  </a:solidFill>
                  <a:latin typeface="Times New Roman" charset="0"/>
                  <a:ea typeface="ＭＳ Ｐゴシック" charset="0"/>
                </a:defRPr>
              </a:lvl4pPr>
              <a:lvl5pPr>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algn="ctr">
                <a:spcBef>
                  <a:spcPct val="50000"/>
                </a:spcBef>
              </a:pPr>
              <a:r>
                <a:rPr lang="en-US" sz="1400"/>
                <a:t> 3</a:t>
              </a:r>
            </a:p>
          </p:txBody>
        </p:sp>
      </p:grpSp>
      <p:grpSp>
        <p:nvGrpSpPr>
          <p:cNvPr id="18" name="Group 110"/>
          <p:cNvGrpSpPr>
            <a:grpSpLocks/>
          </p:cNvGrpSpPr>
          <p:nvPr>
            <p:custDataLst>
              <p:tags r:id="rId17"/>
            </p:custDataLst>
          </p:nvPr>
        </p:nvGrpSpPr>
        <p:grpSpPr bwMode="auto">
          <a:xfrm>
            <a:off x="3810240" y="4239807"/>
            <a:ext cx="1447200" cy="1156637"/>
            <a:chOff x="2400" y="3120"/>
            <a:chExt cx="912" cy="728"/>
          </a:xfrm>
        </p:grpSpPr>
        <p:sp>
          <p:nvSpPr>
            <p:cNvPr id="46103" name="Text Box 111"/>
            <p:cNvSpPr txBox="1">
              <a:spLocks noChangeArrowheads="1"/>
            </p:cNvSpPr>
            <p:nvPr>
              <p:custDataLst>
                <p:tags r:id="rId22"/>
              </p:custDataLst>
            </p:nvPr>
          </p:nvSpPr>
          <p:spPr bwMode="auto">
            <a:xfrm>
              <a:off x="2448" y="3120"/>
              <a:ext cx="864" cy="2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100794" tIns="50397" rIns="100794" bIns="50397">
              <a:spAutoFit/>
            </a:bodyPr>
            <a:lstStyle>
              <a:lvl1pPr defTabSz="1008063">
                <a:defRPr sz="2400">
                  <a:solidFill>
                    <a:schemeClr val="tx1"/>
                  </a:solidFill>
                  <a:latin typeface="Times New Roman" charset="0"/>
                  <a:ea typeface="ＭＳ Ｐゴシック" charset="0"/>
                  <a:cs typeface="ＭＳ Ｐゴシック" charset="0"/>
                </a:defRPr>
              </a:lvl1pPr>
              <a:lvl2pPr marL="37931725" indent="-37474525" defTabSz="1008063">
                <a:defRPr sz="2400">
                  <a:solidFill>
                    <a:schemeClr val="tx1"/>
                  </a:solidFill>
                  <a:latin typeface="Times New Roman" charset="0"/>
                  <a:ea typeface="ＭＳ Ｐゴシック" charset="0"/>
                </a:defRPr>
              </a:lvl2pPr>
              <a:lvl3pPr>
                <a:defRPr sz="2400">
                  <a:solidFill>
                    <a:schemeClr val="tx1"/>
                  </a:solidFill>
                  <a:latin typeface="Times New Roman" charset="0"/>
                  <a:ea typeface="ＭＳ Ｐゴシック" charset="0"/>
                </a:defRPr>
              </a:lvl3pPr>
              <a:lvl4pPr>
                <a:defRPr sz="2400">
                  <a:solidFill>
                    <a:schemeClr val="tx1"/>
                  </a:solidFill>
                  <a:latin typeface="Times New Roman" charset="0"/>
                  <a:ea typeface="ＭＳ Ｐゴシック" charset="0"/>
                </a:defRPr>
              </a:lvl4pPr>
              <a:lvl5pPr>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a:spcBef>
                  <a:spcPct val="50000"/>
                </a:spcBef>
              </a:pPr>
              <a:r>
                <a:rPr lang="en-US" sz="1400">
                  <a:latin typeface="Symbol" charset="0"/>
                </a:rPr>
                <a:t>l</a:t>
              </a:r>
              <a:r>
                <a:rPr lang="en-US" sz="1400"/>
                <a:t> = 7.5x10</a:t>
              </a:r>
              <a:r>
                <a:rPr lang="en-US" sz="1400" baseline="30000"/>
                <a:t>-7</a:t>
              </a:r>
              <a:r>
                <a:rPr lang="en-US" sz="1400"/>
                <a:t> m</a:t>
              </a:r>
              <a:endParaRPr lang="en-US" sz="1000"/>
            </a:p>
          </p:txBody>
        </p:sp>
        <p:sp>
          <p:nvSpPr>
            <p:cNvPr id="46104" name="Text Box 112"/>
            <p:cNvSpPr txBox="1">
              <a:spLocks noChangeArrowheads="1"/>
            </p:cNvSpPr>
            <p:nvPr>
              <p:custDataLst>
                <p:tags r:id="rId23"/>
              </p:custDataLst>
            </p:nvPr>
          </p:nvSpPr>
          <p:spPr bwMode="auto">
            <a:xfrm>
              <a:off x="2400" y="3648"/>
              <a:ext cx="864" cy="2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100794" tIns="50397" rIns="100794" bIns="50397">
              <a:spAutoFit/>
            </a:bodyPr>
            <a:lstStyle>
              <a:lvl1pPr defTabSz="1008063">
                <a:defRPr sz="2400">
                  <a:solidFill>
                    <a:schemeClr val="tx1"/>
                  </a:solidFill>
                  <a:latin typeface="Times New Roman" charset="0"/>
                  <a:ea typeface="ＭＳ Ｐゴシック" charset="0"/>
                  <a:cs typeface="ＭＳ Ｐゴシック" charset="0"/>
                </a:defRPr>
              </a:lvl1pPr>
              <a:lvl2pPr marL="37931725" indent="-37474525" defTabSz="1008063">
                <a:defRPr sz="2400">
                  <a:solidFill>
                    <a:schemeClr val="tx1"/>
                  </a:solidFill>
                  <a:latin typeface="Times New Roman" charset="0"/>
                  <a:ea typeface="ＭＳ Ｐゴシック" charset="0"/>
                </a:defRPr>
              </a:lvl2pPr>
              <a:lvl3pPr>
                <a:defRPr sz="2400">
                  <a:solidFill>
                    <a:schemeClr val="tx1"/>
                  </a:solidFill>
                  <a:latin typeface="Times New Roman" charset="0"/>
                  <a:ea typeface="ＭＳ Ｐゴシック" charset="0"/>
                </a:defRPr>
              </a:lvl3pPr>
              <a:lvl4pPr>
                <a:defRPr sz="2400">
                  <a:solidFill>
                    <a:schemeClr val="tx1"/>
                  </a:solidFill>
                  <a:latin typeface="Times New Roman" charset="0"/>
                  <a:ea typeface="ＭＳ Ｐゴシック" charset="0"/>
                </a:defRPr>
              </a:lvl4pPr>
              <a:lvl5pPr>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a:spcBef>
                  <a:spcPct val="50000"/>
                </a:spcBef>
              </a:pPr>
              <a:r>
                <a:rPr lang="en-US" sz="1400"/>
                <a:t>f = 4.0x10</a:t>
              </a:r>
              <a:r>
                <a:rPr lang="en-US" sz="1400" baseline="30000"/>
                <a:t>14</a:t>
              </a:r>
              <a:r>
                <a:rPr lang="en-US" sz="1400"/>
                <a:t> Hz</a:t>
              </a:r>
              <a:endParaRPr lang="en-US" sz="1000"/>
            </a:p>
          </p:txBody>
        </p:sp>
      </p:grpSp>
      <p:grpSp>
        <p:nvGrpSpPr>
          <p:cNvPr id="19" name="Group 113"/>
          <p:cNvGrpSpPr>
            <a:grpSpLocks/>
          </p:cNvGrpSpPr>
          <p:nvPr>
            <p:custDataLst>
              <p:tags r:id="rId18"/>
            </p:custDataLst>
          </p:nvPr>
        </p:nvGrpSpPr>
        <p:grpSpPr bwMode="auto">
          <a:xfrm>
            <a:off x="5410081" y="4239807"/>
            <a:ext cx="1448640" cy="1156637"/>
            <a:chOff x="3408" y="3120"/>
            <a:chExt cx="912" cy="728"/>
          </a:xfrm>
        </p:grpSpPr>
        <p:sp>
          <p:nvSpPr>
            <p:cNvPr id="46101" name="Text Box 114"/>
            <p:cNvSpPr txBox="1">
              <a:spLocks noChangeArrowheads="1"/>
            </p:cNvSpPr>
            <p:nvPr>
              <p:custDataLst>
                <p:tags r:id="rId20"/>
              </p:custDataLst>
            </p:nvPr>
          </p:nvSpPr>
          <p:spPr bwMode="auto">
            <a:xfrm>
              <a:off x="3408" y="3120"/>
              <a:ext cx="864" cy="2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100794" tIns="50397" rIns="100794" bIns="50397">
              <a:spAutoFit/>
            </a:bodyPr>
            <a:lstStyle>
              <a:lvl1pPr defTabSz="1008063">
                <a:defRPr sz="2400">
                  <a:solidFill>
                    <a:schemeClr val="tx1"/>
                  </a:solidFill>
                  <a:latin typeface="Times New Roman" charset="0"/>
                  <a:ea typeface="ＭＳ Ｐゴシック" charset="0"/>
                  <a:cs typeface="ＭＳ Ｐゴシック" charset="0"/>
                </a:defRPr>
              </a:lvl1pPr>
              <a:lvl2pPr marL="37931725" indent="-37474525" defTabSz="1008063">
                <a:defRPr sz="2400">
                  <a:solidFill>
                    <a:schemeClr val="tx1"/>
                  </a:solidFill>
                  <a:latin typeface="Times New Roman" charset="0"/>
                  <a:ea typeface="ＭＳ Ｐゴシック" charset="0"/>
                </a:defRPr>
              </a:lvl2pPr>
              <a:lvl3pPr>
                <a:defRPr sz="2400">
                  <a:solidFill>
                    <a:schemeClr val="tx1"/>
                  </a:solidFill>
                  <a:latin typeface="Times New Roman" charset="0"/>
                  <a:ea typeface="ＭＳ Ｐゴシック" charset="0"/>
                </a:defRPr>
              </a:lvl3pPr>
              <a:lvl4pPr>
                <a:defRPr sz="2400">
                  <a:solidFill>
                    <a:schemeClr val="tx1"/>
                  </a:solidFill>
                  <a:latin typeface="Times New Roman" charset="0"/>
                  <a:ea typeface="ＭＳ Ｐゴシック" charset="0"/>
                </a:defRPr>
              </a:lvl4pPr>
              <a:lvl5pPr>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a:spcBef>
                  <a:spcPct val="50000"/>
                </a:spcBef>
              </a:pPr>
              <a:r>
                <a:rPr lang="en-US" sz="1400">
                  <a:latin typeface="Symbol" charset="0"/>
                </a:rPr>
                <a:t>l</a:t>
              </a:r>
              <a:r>
                <a:rPr lang="en-US" sz="1400"/>
                <a:t> = 4.0x10</a:t>
              </a:r>
              <a:r>
                <a:rPr lang="en-US" sz="1400" baseline="30000"/>
                <a:t>-7</a:t>
              </a:r>
              <a:r>
                <a:rPr lang="en-US" sz="1400"/>
                <a:t> m</a:t>
              </a:r>
              <a:endParaRPr lang="en-US" sz="1000"/>
            </a:p>
          </p:txBody>
        </p:sp>
        <p:sp>
          <p:nvSpPr>
            <p:cNvPr id="46102" name="Text Box 115"/>
            <p:cNvSpPr txBox="1">
              <a:spLocks noChangeArrowheads="1"/>
            </p:cNvSpPr>
            <p:nvPr>
              <p:custDataLst>
                <p:tags r:id="rId21"/>
              </p:custDataLst>
            </p:nvPr>
          </p:nvSpPr>
          <p:spPr bwMode="auto">
            <a:xfrm>
              <a:off x="3456" y="3648"/>
              <a:ext cx="864" cy="2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100794" tIns="50397" rIns="100794" bIns="50397">
              <a:spAutoFit/>
            </a:bodyPr>
            <a:lstStyle>
              <a:lvl1pPr defTabSz="1008063">
                <a:defRPr sz="2400">
                  <a:solidFill>
                    <a:schemeClr val="tx1"/>
                  </a:solidFill>
                  <a:latin typeface="Times New Roman" charset="0"/>
                  <a:ea typeface="ＭＳ Ｐゴシック" charset="0"/>
                  <a:cs typeface="ＭＳ Ｐゴシック" charset="0"/>
                </a:defRPr>
              </a:lvl1pPr>
              <a:lvl2pPr marL="37931725" indent="-37474525" defTabSz="1008063">
                <a:defRPr sz="2400">
                  <a:solidFill>
                    <a:schemeClr val="tx1"/>
                  </a:solidFill>
                  <a:latin typeface="Times New Roman" charset="0"/>
                  <a:ea typeface="ＭＳ Ｐゴシック" charset="0"/>
                </a:defRPr>
              </a:lvl2pPr>
              <a:lvl3pPr>
                <a:defRPr sz="2400">
                  <a:solidFill>
                    <a:schemeClr val="tx1"/>
                  </a:solidFill>
                  <a:latin typeface="Times New Roman" charset="0"/>
                  <a:ea typeface="ＭＳ Ｐゴシック" charset="0"/>
                </a:defRPr>
              </a:lvl3pPr>
              <a:lvl4pPr>
                <a:defRPr sz="2400">
                  <a:solidFill>
                    <a:schemeClr val="tx1"/>
                  </a:solidFill>
                  <a:latin typeface="Times New Roman" charset="0"/>
                  <a:ea typeface="ＭＳ Ｐゴシック" charset="0"/>
                </a:defRPr>
              </a:lvl4pPr>
              <a:lvl5pPr>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a:spcBef>
                  <a:spcPct val="50000"/>
                </a:spcBef>
              </a:pPr>
              <a:r>
                <a:rPr lang="en-US" sz="1400"/>
                <a:t>f = 7.5x10</a:t>
              </a:r>
              <a:r>
                <a:rPr lang="en-US" sz="1400" baseline="30000"/>
                <a:t>14</a:t>
              </a:r>
              <a:r>
                <a:rPr lang="en-US" sz="1400"/>
                <a:t> Hz</a:t>
              </a:r>
              <a:endParaRPr lang="en-US" sz="1000"/>
            </a:p>
          </p:txBody>
        </p:sp>
      </p:grpSp>
      <p:sp>
        <p:nvSpPr>
          <p:cNvPr id="46100" name="Text Box 116"/>
          <p:cNvSpPr txBox="1">
            <a:spLocks noChangeArrowheads="1"/>
          </p:cNvSpPr>
          <p:nvPr>
            <p:custDataLst>
              <p:tags r:id="rId19"/>
            </p:custDataLst>
          </p:nvPr>
        </p:nvSpPr>
        <p:spPr bwMode="auto">
          <a:xfrm>
            <a:off x="1420103" y="322275"/>
            <a:ext cx="6248113" cy="76943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lIns="91430" tIns="45715" rIns="91430" bIns="45715">
            <a:spAutoFit/>
          </a:bodyPr>
          <a:lstStyle>
            <a:lvl1pPr defTabSz="1008063">
              <a:defRPr sz="2400">
                <a:solidFill>
                  <a:schemeClr val="tx1"/>
                </a:solidFill>
                <a:latin typeface="Times New Roman" charset="0"/>
                <a:ea typeface="ＭＳ Ｐゴシック" charset="0"/>
                <a:cs typeface="ＭＳ Ｐゴシック" charset="0"/>
              </a:defRPr>
            </a:lvl1pPr>
            <a:lvl2pPr marL="37931725" indent="-37474525" defTabSz="1008063">
              <a:defRPr sz="2400">
                <a:solidFill>
                  <a:schemeClr val="tx1"/>
                </a:solidFill>
                <a:latin typeface="Times New Roman" charset="0"/>
                <a:ea typeface="ＭＳ Ｐゴシック" charset="0"/>
              </a:defRPr>
            </a:lvl2pPr>
            <a:lvl3pPr>
              <a:defRPr sz="2400">
                <a:solidFill>
                  <a:schemeClr val="tx1"/>
                </a:solidFill>
                <a:latin typeface="Times New Roman" charset="0"/>
                <a:ea typeface="ＭＳ Ｐゴシック" charset="0"/>
              </a:defRPr>
            </a:lvl3pPr>
            <a:lvl4pPr>
              <a:defRPr sz="2400">
                <a:solidFill>
                  <a:schemeClr val="tx1"/>
                </a:solidFill>
                <a:latin typeface="Times New Roman" charset="0"/>
                <a:ea typeface="ＭＳ Ｐゴシック" charset="0"/>
              </a:defRPr>
            </a:lvl4pPr>
            <a:lvl5pPr>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a:spcBef>
                <a:spcPct val="50000"/>
              </a:spcBef>
            </a:pPr>
            <a:r>
              <a:rPr lang="en-US" sz="4400" dirty="0">
                <a:latin typeface="+mj-lt"/>
              </a:rPr>
              <a:t>Electromagnetic Spectrum</a:t>
            </a:r>
          </a:p>
        </p:txBody>
      </p:sp>
    </p:spTree>
    <p:extLst>
      <p:ext uri="{BB962C8B-B14F-4D97-AF65-F5344CB8AC3E}">
        <p14:creationId xmlns:p14="http://schemas.microsoft.com/office/powerpoint/2010/main" val="319507060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499"/>
                                          </p:stCondLst>
                                        </p:cTn>
                                        <p:tgtEl>
                                          <p:spTgt spid="2"/>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499"/>
                                          </p:stCondLst>
                                        </p:cTn>
                                        <p:tgtEl>
                                          <p:spTgt spid="18"/>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499"/>
                                          </p:stCondLst>
                                        </p:cTn>
                                        <p:tgtEl>
                                          <p:spTgt spid="19"/>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499"/>
                                          </p:stCondLst>
                                        </p:cTn>
                                        <p:tgtEl>
                                          <p:spTgt spid="6"/>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nodeType="clickEffect">
                                  <p:stCondLst>
                                    <p:cond delay="0"/>
                                  </p:stCondLst>
                                  <p:childTnLst>
                                    <p:set>
                                      <p:cBhvr>
                                        <p:cTn id="22" dur="1" fill="hold">
                                          <p:stCondLst>
                                            <p:cond delay="499"/>
                                          </p:stCondLst>
                                        </p:cTn>
                                        <p:tgtEl>
                                          <p:spTgt spid="7"/>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nodeType="clickEffect">
                                  <p:stCondLst>
                                    <p:cond delay="0"/>
                                  </p:stCondLst>
                                  <p:childTnLst>
                                    <p:set>
                                      <p:cBhvr>
                                        <p:cTn id="26" dur="1" fill="hold">
                                          <p:stCondLst>
                                            <p:cond delay="499"/>
                                          </p:stCondLst>
                                        </p:cTn>
                                        <p:tgtEl>
                                          <p:spTgt spid="5"/>
                                        </p:tgtEl>
                                        <p:attrNameLst>
                                          <p:attrName>style.visibility</p:attrName>
                                        </p:attrNameLst>
                                      </p:cBhvr>
                                      <p:to>
                                        <p:strVal val="visible"/>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1" presetClass="entr" presetSubtype="0" fill="hold" nodeType="clickEffect">
                                  <p:stCondLst>
                                    <p:cond delay="0"/>
                                  </p:stCondLst>
                                  <p:childTnLst>
                                    <p:set>
                                      <p:cBhvr>
                                        <p:cTn id="30" dur="1" fill="hold">
                                          <p:stCondLst>
                                            <p:cond delay="499"/>
                                          </p:stCondLst>
                                        </p:cTn>
                                        <p:tgtEl>
                                          <p:spTgt spid="9"/>
                                        </p:tgtEl>
                                        <p:attrNameLst>
                                          <p:attrName>style.visibility</p:attrName>
                                        </p:attrNameLst>
                                      </p:cBhvr>
                                      <p:to>
                                        <p:strVal val="visible"/>
                                      </p:to>
                                    </p:set>
                                  </p:childTnLst>
                                </p:cTn>
                              </p:par>
                            </p:childTnLst>
                          </p:cTn>
                        </p:par>
                      </p:childTnLst>
                    </p:cTn>
                  </p:par>
                  <p:par>
                    <p:cTn id="31" fill="hold" nodeType="clickPar">
                      <p:stCondLst>
                        <p:cond delay="indefinite"/>
                      </p:stCondLst>
                      <p:childTnLst>
                        <p:par>
                          <p:cTn id="32" fill="hold" nodeType="withGroup">
                            <p:stCondLst>
                              <p:cond delay="0"/>
                            </p:stCondLst>
                            <p:childTnLst>
                              <p:par>
                                <p:cTn id="33" presetID="1" presetClass="entr" presetSubtype="0" fill="hold" nodeType="clickEffect">
                                  <p:stCondLst>
                                    <p:cond delay="0"/>
                                  </p:stCondLst>
                                  <p:childTnLst>
                                    <p:set>
                                      <p:cBhvr>
                                        <p:cTn id="34" dur="1" fill="hold">
                                          <p:stCondLst>
                                            <p:cond delay="499"/>
                                          </p:stCondLst>
                                        </p:cTn>
                                        <p:tgtEl>
                                          <p:spTgt spid="10"/>
                                        </p:tgtEl>
                                        <p:attrNameLst>
                                          <p:attrName>style.visibility</p:attrName>
                                        </p:attrNameLst>
                                      </p:cBhvr>
                                      <p:to>
                                        <p:strVal val="visible"/>
                                      </p:to>
                                    </p:set>
                                  </p:childTnLst>
                                </p:cTn>
                              </p:par>
                            </p:childTnLst>
                          </p:cTn>
                        </p:par>
                      </p:childTnLst>
                    </p:cTn>
                  </p:par>
                  <p:par>
                    <p:cTn id="35" fill="hold" nodeType="clickPar">
                      <p:stCondLst>
                        <p:cond delay="indefinite"/>
                      </p:stCondLst>
                      <p:childTnLst>
                        <p:par>
                          <p:cTn id="36" fill="hold" nodeType="withGroup">
                            <p:stCondLst>
                              <p:cond delay="0"/>
                            </p:stCondLst>
                            <p:childTnLst>
                              <p:par>
                                <p:cTn id="37" presetID="1" presetClass="entr" presetSubtype="0" fill="hold" nodeType="clickEffect">
                                  <p:stCondLst>
                                    <p:cond delay="0"/>
                                  </p:stCondLst>
                                  <p:childTnLst>
                                    <p:set>
                                      <p:cBhvr>
                                        <p:cTn id="38" dur="1" fill="hold">
                                          <p:stCondLst>
                                            <p:cond delay="499"/>
                                          </p:stCondLst>
                                        </p:cTn>
                                        <p:tgtEl>
                                          <p:spTgt spid="8"/>
                                        </p:tgtEl>
                                        <p:attrNameLst>
                                          <p:attrName>style.visibility</p:attrName>
                                        </p:attrNameLst>
                                      </p:cBhvr>
                                      <p:to>
                                        <p:strVal val="visible"/>
                                      </p:to>
                                    </p:set>
                                  </p:childTnLst>
                                </p:cTn>
                              </p:par>
                            </p:childTnLst>
                          </p:cTn>
                        </p:par>
                      </p:childTnLst>
                    </p:cTn>
                  </p:par>
                  <p:par>
                    <p:cTn id="39" fill="hold" nodeType="clickPar">
                      <p:stCondLst>
                        <p:cond delay="indefinite"/>
                      </p:stCondLst>
                      <p:childTnLst>
                        <p:par>
                          <p:cTn id="40" fill="hold" nodeType="withGroup">
                            <p:stCondLst>
                              <p:cond delay="0"/>
                            </p:stCondLst>
                            <p:childTnLst>
                              <p:par>
                                <p:cTn id="41" presetID="1" presetClass="entr" presetSubtype="0" fill="hold" nodeType="clickEffect">
                                  <p:stCondLst>
                                    <p:cond delay="0"/>
                                  </p:stCondLst>
                                  <p:childTnLst>
                                    <p:set>
                                      <p:cBhvr>
                                        <p:cTn id="42" dur="1" fill="hold">
                                          <p:stCondLst>
                                            <p:cond delay="499"/>
                                          </p:stCondLst>
                                        </p:cTn>
                                        <p:tgtEl>
                                          <p:spTgt spid="11"/>
                                        </p:tgtEl>
                                        <p:attrNameLst>
                                          <p:attrName>style.visibility</p:attrName>
                                        </p:attrNameLst>
                                      </p:cBhvr>
                                      <p:to>
                                        <p:strVal val="visible"/>
                                      </p:to>
                                    </p:set>
                                  </p:childTnLst>
                                </p:cTn>
                              </p:par>
                            </p:childTnLst>
                          </p:cTn>
                        </p:par>
                      </p:childTnLst>
                    </p:cTn>
                  </p:par>
                  <p:par>
                    <p:cTn id="43" fill="hold" nodeType="clickPar">
                      <p:stCondLst>
                        <p:cond delay="indefinite"/>
                      </p:stCondLst>
                      <p:childTnLst>
                        <p:par>
                          <p:cTn id="44" fill="hold" nodeType="withGroup">
                            <p:stCondLst>
                              <p:cond delay="0"/>
                            </p:stCondLst>
                            <p:childTnLst>
                              <p:par>
                                <p:cTn id="45" presetID="1" presetClass="entr" presetSubtype="0" fill="hold" nodeType="clickEffect">
                                  <p:stCondLst>
                                    <p:cond delay="0"/>
                                  </p:stCondLst>
                                  <p:childTnLst>
                                    <p:set>
                                      <p:cBhvr>
                                        <p:cTn id="46" dur="1" fill="hold">
                                          <p:stCondLst>
                                            <p:cond delay="499"/>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TPQuestion"/>
          <p:cNvSpPr>
            <a:spLocks noGrp="1"/>
          </p:cNvSpPr>
          <p:nvPr>
            <p:ph type="title"/>
          </p:nvPr>
        </p:nvSpPr>
        <p:spPr>
          <a:xfrm>
            <a:off x="533400" y="1219200"/>
            <a:ext cx="8229600" cy="1143000"/>
          </a:xfrm>
        </p:spPr>
        <p:txBody>
          <a:bodyPr>
            <a:noAutofit/>
          </a:bodyPr>
          <a:lstStyle/>
          <a:p>
            <a:r>
              <a:rPr lang="en-US" sz="3600" dirty="0"/>
              <a:t>Which of the following types of electromagnetic radiation travels fastest in a vacuum?</a:t>
            </a:r>
          </a:p>
        </p:txBody>
      </p:sp>
      <p:sp>
        <p:nvSpPr>
          <p:cNvPr id="2051" name="TPAnswers"/>
          <p:cNvSpPr>
            <a:spLocks noGrp="1"/>
          </p:cNvSpPr>
          <p:nvPr>
            <p:ph idx="1"/>
            <p:custDataLst>
              <p:tags r:id="rId2"/>
            </p:custDataLst>
          </p:nvPr>
        </p:nvSpPr>
        <p:spPr>
          <a:xfrm>
            <a:off x="457200" y="2636837"/>
            <a:ext cx="4114800" cy="4221163"/>
          </a:xfrm>
        </p:spPr>
        <p:txBody>
          <a:bodyPr/>
          <a:lstStyle/>
          <a:p>
            <a:pPr marL="514350" indent="-514350" eaLnBrk="1" hangingPunct="1">
              <a:buFont typeface="Arial" charset="0"/>
              <a:buAutoNum type="alphaUcPeriod"/>
            </a:pPr>
            <a:r>
              <a:rPr lang="en-US" dirty="0" smtClean="0">
                <a:latin typeface="+mj-lt"/>
                <a:ea typeface="ＭＳ Ｐゴシック" charset="0"/>
              </a:rPr>
              <a:t>Gamma rays</a:t>
            </a:r>
          </a:p>
          <a:p>
            <a:pPr marL="514350" indent="-514350" eaLnBrk="1" hangingPunct="1">
              <a:buFont typeface="Arial" charset="0"/>
              <a:buAutoNum type="alphaUcPeriod"/>
            </a:pPr>
            <a:r>
              <a:rPr lang="en-US" dirty="0" smtClean="0">
                <a:latin typeface="+mj-lt"/>
                <a:ea typeface="ＭＳ Ｐゴシック" charset="0"/>
              </a:rPr>
              <a:t>Infrared</a:t>
            </a:r>
          </a:p>
          <a:p>
            <a:pPr marL="514350" indent="-514350" eaLnBrk="1" hangingPunct="1">
              <a:buFont typeface="Arial" charset="0"/>
              <a:buAutoNum type="alphaUcPeriod"/>
            </a:pPr>
            <a:r>
              <a:rPr lang="en-US" dirty="0" smtClean="0">
                <a:latin typeface="+mj-lt"/>
                <a:ea typeface="ＭＳ Ｐゴシック" charset="0"/>
              </a:rPr>
              <a:t> Radio</a:t>
            </a:r>
          </a:p>
          <a:p>
            <a:pPr marL="514350" indent="-514350" eaLnBrk="1" hangingPunct="1">
              <a:buFont typeface="Arial" charset="0"/>
              <a:buAutoNum type="alphaUcPeriod"/>
            </a:pPr>
            <a:r>
              <a:rPr lang="en-US" dirty="0" smtClean="0">
                <a:latin typeface="+mj-lt"/>
                <a:ea typeface="ＭＳ Ｐゴシック" charset="0"/>
              </a:rPr>
              <a:t>Ultraviolet</a:t>
            </a:r>
          </a:p>
          <a:p>
            <a:pPr marL="514350" indent="-514350" eaLnBrk="1" hangingPunct="1">
              <a:buFont typeface="Arial" charset="0"/>
              <a:buAutoNum type="alphaUcPeriod"/>
            </a:pPr>
            <a:r>
              <a:rPr lang="en-US" dirty="0" smtClean="0">
                <a:latin typeface="+mj-lt"/>
                <a:ea typeface="ＭＳ Ｐゴシック" charset="0"/>
              </a:rPr>
              <a:t>X</a:t>
            </a:r>
            <a:r>
              <a:rPr lang="en-US" dirty="0">
                <a:latin typeface="+mj-lt"/>
                <a:ea typeface="ＭＳ Ｐゴシック" charset="0"/>
              </a:rPr>
              <a:t>-</a:t>
            </a:r>
            <a:r>
              <a:rPr lang="en-US" dirty="0" smtClean="0">
                <a:latin typeface="+mj-lt"/>
                <a:ea typeface="ＭＳ Ｐゴシック" charset="0"/>
              </a:rPr>
              <a:t>rays</a:t>
            </a:r>
          </a:p>
          <a:p>
            <a:pPr marL="514350" indent="-514350" eaLnBrk="1" hangingPunct="1">
              <a:buFont typeface="Arial" charset="0"/>
              <a:buAutoNum type="alphaUcPeriod"/>
            </a:pPr>
            <a:r>
              <a:rPr lang="en-US" dirty="0" smtClean="0">
                <a:latin typeface="+mj-lt"/>
                <a:ea typeface="ＭＳ Ｐゴシック" charset="0"/>
              </a:rPr>
              <a:t>They </a:t>
            </a:r>
            <a:r>
              <a:rPr lang="en-US" dirty="0">
                <a:latin typeface="+mj-lt"/>
                <a:ea typeface="ＭＳ Ｐゴシック" charset="0"/>
              </a:rPr>
              <a:t>all travel at the same speed</a:t>
            </a:r>
          </a:p>
        </p:txBody>
      </p:sp>
      <p:pic>
        <p:nvPicPr>
          <p:cNvPr id="5" name="TPChart" descr="6B6B7ABFF1354D39AEAA0B4D1DEE5CBEChart20140715134130953.png" hidden="1"/>
          <p:cNvPicPr>
            <a:picLocks/>
          </p:cNvPicPr>
          <p:nvPr>
            <p:custDataLst>
              <p:tags r:id="rId3"/>
            </p:custDataLst>
          </p:nvPr>
        </p:nvPicPr>
        <p:blipFill>
          <a:blip r:embed="rId6" cstate="print">
            <a:extLst>
              <a:ext uri="{28A0092B-C50C-407E-A947-70E740481C1C}">
                <a14:useLocalDpi xmlns:a14="http://schemas.microsoft.com/office/drawing/2010/main" val="0"/>
              </a:ext>
            </a:extLst>
          </a:blip>
          <a:stretch>
            <a:fillRect/>
          </a:stretch>
        </p:blipFill>
        <p:spPr>
          <a:xfrm>
            <a:off x="4508500" y="1600200"/>
            <a:ext cx="4572000" cy="5143500"/>
          </a:xfrm>
          <a:prstGeom prst="rect">
            <a:avLst/>
          </a:prstGeom>
        </p:spPr>
      </p:pic>
      <p:grpSp>
        <p:nvGrpSpPr>
          <p:cNvPr id="4" name="TPCountdown" hidden="1"/>
          <p:cNvGrpSpPr/>
          <p:nvPr>
            <p:custDataLst>
              <p:tags r:id="rId4"/>
            </p:custDataLst>
          </p:nvPr>
        </p:nvGrpSpPr>
        <p:grpSpPr>
          <a:xfrm>
            <a:off x="8382000" y="6096000"/>
            <a:ext cx="635000" cy="635000"/>
            <a:chOff x="8318500" y="6032500"/>
            <a:chExt cx="635000" cy="635000"/>
          </a:xfrm>
        </p:grpSpPr>
        <p:sp>
          <p:nvSpPr>
            <p:cNvPr id="3" name="CountdownShape" hidden="1"/>
            <p:cNvSpPr/>
            <p:nvPr/>
          </p:nvSpPr>
          <p:spPr>
            <a:xfrm>
              <a:off x="8318500" y="6032500"/>
              <a:ext cx="635000" cy="635000"/>
            </a:xfrm>
            <a:prstGeom prst="bevel">
              <a:avLst/>
            </a:prstGeom>
            <a:effectLst/>
            <a:extLst>
              <a:ext uri="{AF507438-7753-43e0-B8FC-AC1667EBCBE1}">
                <a14:hiddenEffects xmlns="" xmlns:a14="http://schemas.microsoft.com/office/drawing/2010/main">
                  <a:effectLst>
                    <a:outerShdw blurRad="57150" dist="38100" dir="5400000" algn="ctr" rotWithShape="0">
                      <a:schemeClr val="accent1">
                        <a:shade val="9000"/>
                        <a:satMod val="105000"/>
                        <a:alpha val="48000"/>
                      </a:schemeClr>
                    </a:outerShdw>
                  </a:effectLst>
                </a14:hiddenEffects>
              </a:ext>
            </a:ex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CountdownText" hidden="1"/>
            <p:cNvSpPr txBox="1"/>
            <p:nvPr/>
          </p:nvSpPr>
          <p:spPr>
            <a:xfrm>
              <a:off x="8318500" y="6032500"/>
              <a:ext cx="635000" cy="635000"/>
            </a:xfrm>
            <a:prstGeom prst="rect">
              <a:avLst/>
            </a:prstGeom>
            <a:noFill/>
            <a:effectLst/>
            <a:extLst>
              <a:ext uri="{AF507438-7753-43e0-B8FC-AC1667EBCBE1}">
                <a14:hiddenEffects xmlns="" xmlns:a14="http://schemas.microsoft.com/office/drawing/2010/main">
                  <a:effectLst/>
                </a14:hiddenEffects>
              </a:ext>
            </a:extLst>
          </p:spPr>
          <p:txBody>
            <a:bodyPr vert="horz" rtlCol="0" anchor="ctr" anchorCtr="1">
              <a:noAutofit/>
            </a:bodyPr>
            <a:lstStyle/>
            <a:p>
              <a:pPr algn="r"/>
              <a:r>
                <a:rPr lang="en-US" sz="2400" b="1" smtClean="0">
                  <a:latin typeface="Tahoma"/>
                </a:rPr>
                <a:t>0</a:t>
              </a:r>
              <a:endParaRPr lang="en-US" sz="2400" b="1">
                <a:latin typeface="Tahoma"/>
              </a:endParaRPr>
            </a:p>
          </p:txBody>
        </p:sp>
      </p:grpSp>
    </p:spTree>
    <p:custDataLst>
      <p:tags r:id="rId1"/>
    </p:custDataLst>
    <p:extLst>
      <p:ext uri="{BB962C8B-B14F-4D97-AF65-F5344CB8AC3E}">
        <p14:creationId xmlns:p14="http://schemas.microsoft.com/office/powerpoint/2010/main" val="132529717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0818" name="Rectangle 2"/>
          <p:cNvSpPr>
            <a:spLocks noChangeArrowheads="1"/>
          </p:cNvSpPr>
          <p:nvPr/>
        </p:nvSpPr>
        <p:spPr bwMode="auto">
          <a:xfrm>
            <a:off x="990600" y="381000"/>
            <a:ext cx="6918325" cy="1022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81500" tIns="40750" rIns="81500" bIns="40750"/>
          <a:lstStyle>
            <a:lvl1pPr eaLnBrk="0" hangingPunct="0">
              <a:defRPr sz="4000">
                <a:solidFill>
                  <a:srgbClr val="FFFF00"/>
                </a:solidFill>
                <a:latin typeface="Times New Roman" panose="02020603050405020304" pitchFamily="18" charset="0"/>
              </a:defRPr>
            </a:lvl1pPr>
            <a:lvl2pPr marL="742950" indent="-285750" eaLnBrk="0" hangingPunct="0">
              <a:defRPr sz="4000">
                <a:solidFill>
                  <a:srgbClr val="FFFF00"/>
                </a:solidFill>
                <a:latin typeface="Times New Roman" panose="02020603050405020304" pitchFamily="18" charset="0"/>
              </a:defRPr>
            </a:lvl2pPr>
            <a:lvl3pPr marL="1143000" indent="-228600" eaLnBrk="0" hangingPunct="0">
              <a:defRPr sz="4000">
                <a:solidFill>
                  <a:srgbClr val="FFFF00"/>
                </a:solidFill>
                <a:latin typeface="Times New Roman" panose="02020603050405020304" pitchFamily="18" charset="0"/>
              </a:defRPr>
            </a:lvl3pPr>
            <a:lvl4pPr marL="1600200" indent="-228600" eaLnBrk="0" hangingPunct="0">
              <a:defRPr sz="4000">
                <a:solidFill>
                  <a:srgbClr val="FFFF00"/>
                </a:solidFill>
                <a:latin typeface="Times New Roman" panose="02020603050405020304" pitchFamily="18" charset="0"/>
              </a:defRPr>
            </a:lvl4pPr>
            <a:lvl5pPr marL="2057400" indent="-228600" eaLnBrk="0" hangingPunct="0">
              <a:defRPr sz="4000">
                <a:solidFill>
                  <a:srgbClr val="FFFF00"/>
                </a:solidFill>
                <a:latin typeface="Times New Roman" panose="02020603050405020304" pitchFamily="18" charset="0"/>
              </a:defRPr>
            </a:lvl5pPr>
            <a:lvl6pPr marL="2514600" indent="-228600" eaLnBrk="0" fontAlgn="base" hangingPunct="0">
              <a:spcBef>
                <a:spcPct val="0"/>
              </a:spcBef>
              <a:spcAft>
                <a:spcPct val="0"/>
              </a:spcAft>
              <a:defRPr sz="4000">
                <a:solidFill>
                  <a:srgbClr val="FFFF00"/>
                </a:solidFill>
                <a:latin typeface="Times New Roman" panose="02020603050405020304" pitchFamily="18" charset="0"/>
              </a:defRPr>
            </a:lvl6pPr>
            <a:lvl7pPr marL="2971800" indent="-228600" eaLnBrk="0" fontAlgn="base" hangingPunct="0">
              <a:spcBef>
                <a:spcPct val="0"/>
              </a:spcBef>
              <a:spcAft>
                <a:spcPct val="0"/>
              </a:spcAft>
              <a:defRPr sz="4000">
                <a:solidFill>
                  <a:srgbClr val="FFFF00"/>
                </a:solidFill>
                <a:latin typeface="Times New Roman" panose="02020603050405020304" pitchFamily="18" charset="0"/>
              </a:defRPr>
            </a:lvl7pPr>
            <a:lvl8pPr marL="3429000" indent="-228600" eaLnBrk="0" fontAlgn="base" hangingPunct="0">
              <a:spcBef>
                <a:spcPct val="0"/>
              </a:spcBef>
              <a:spcAft>
                <a:spcPct val="0"/>
              </a:spcAft>
              <a:defRPr sz="4000">
                <a:solidFill>
                  <a:srgbClr val="FFFF00"/>
                </a:solidFill>
                <a:latin typeface="Times New Roman" panose="02020603050405020304" pitchFamily="18" charset="0"/>
              </a:defRPr>
            </a:lvl8pPr>
            <a:lvl9pPr marL="3886200" indent="-228600" eaLnBrk="0" fontAlgn="base" hangingPunct="0">
              <a:spcBef>
                <a:spcPct val="0"/>
              </a:spcBef>
              <a:spcAft>
                <a:spcPct val="0"/>
              </a:spcAft>
              <a:defRPr sz="4000">
                <a:solidFill>
                  <a:srgbClr val="FFFF00"/>
                </a:solidFill>
                <a:latin typeface="Times New Roman" panose="02020603050405020304" pitchFamily="18" charset="0"/>
              </a:defRPr>
            </a:lvl9pPr>
          </a:lstStyle>
          <a:p>
            <a:pPr algn="ctr" eaLnBrk="1" hangingPunct="1"/>
            <a:r>
              <a:rPr lang="en-US" sz="3200" b="1" dirty="0" smtClean="0">
                <a:solidFill>
                  <a:schemeClr val="tx2"/>
                </a:solidFill>
                <a:latin typeface="+mj-lt"/>
              </a:rPr>
              <a:t>RADIO WAVES</a:t>
            </a:r>
            <a:endParaRPr lang="en-US" sz="3200" dirty="0">
              <a:solidFill>
                <a:schemeClr val="tx2"/>
              </a:solidFill>
              <a:latin typeface="+mj-lt"/>
            </a:endParaRPr>
          </a:p>
        </p:txBody>
      </p:sp>
      <p:sp>
        <p:nvSpPr>
          <p:cNvPr id="290819" name="Rectangle 3"/>
          <p:cNvSpPr>
            <a:spLocks noChangeArrowheads="1"/>
          </p:cNvSpPr>
          <p:nvPr/>
        </p:nvSpPr>
        <p:spPr bwMode="auto">
          <a:xfrm>
            <a:off x="665512" y="1143000"/>
            <a:ext cx="8001000" cy="5168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81500" tIns="40750" rIns="81500" bIns="40750"/>
          <a:lstStyle>
            <a:lvl1pPr marL="342900" indent="-342900" eaLnBrk="0" hangingPunct="0">
              <a:defRPr sz="4000">
                <a:solidFill>
                  <a:srgbClr val="FFFF00"/>
                </a:solidFill>
                <a:latin typeface="Times New Roman" panose="02020603050405020304" pitchFamily="18" charset="0"/>
              </a:defRPr>
            </a:lvl1pPr>
            <a:lvl2pPr marL="742950" indent="-285750" eaLnBrk="0" hangingPunct="0">
              <a:defRPr sz="4000">
                <a:solidFill>
                  <a:srgbClr val="FFFF00"/>
                </a:solidFill>
                <a:latin typeface="Times New Roman" panose="02020603050405020304" pitchFamily="18" charset="0"/>
              </a:defRPr>
            </a:lvl2pPr>
            <a:lvl3pPr marL="1143000" indent="-228600" eaLnBrk="0" hangingPunct="0">
              <a:defRPr sz="4000">
                <a:solidFill>
                  <a:srgbClr val="FFFF00"/>
                </a:solidFill>
                <a:latin typeface="Times New Roman" panose="02020603050405020304" pitchFamily="18" charset="0"/>
              </a:defRPr>
            </a:lvl3pPr>
            <a:lvl4pPr marL="1600200" indent="-228600" eaLnBrk="0" hangingPunct="0">
              <a:defRPr sz="4000">
                <a:solidFill>
                  <a:srgbClr val="FFFF00"/>
                </a:solidFill>
                <a:latin typeface="Times New Roman" panose="02020603050405020304" pitchFamily="18" charset="0"/>
              </a:defRPr>
            </a:lvl4pPr>
            <a:lvl5pPr marL="2057400" indent="-228600" eaLnBrk="0" hangingPunct="0">
              <a:defRPr sz="4000">
                <a:solidFill>
                  <a:srgbClr val="FFFF00"/>
                </a:solidFill>
                <a:latin typeface="Times New Roman" panose="02020603050405020304" pitchFamily="18" charset="0"/>
              </a:defRPr>
            </a:lvl5pPr>
            <a:lvl6pPr marL="2514600" indent="-228600" eaLnBrk="0" fontAlgn="base" hangingPunct="0">
              <a:spcBef>
                <a:spcPct val="0"/>
              </a:spcBef>
              <a:spcAft>
                <a:spcPct val="0"/>
              </a:spcAft>
              <a:defRPr sz="4000">
                <a:solidFill>
                  <a:srgbClr val="FFFF00"/>
                </a:solidFill>
                <a:latin typeface="Times New Roman" panose="02020603050405020304" pitchFamily="18" charset="0"/>
              </a:defRPr>
            </a:lvl6pPr>
            <a:lvl7pPr marL="2971800" indent="-228600" eaLnBrk="0" fontAlgn="base" hangingPunct="0">
              <a:spcBef>
                <a:spcPct val="0"/>
              </a:spcBef>
              <a:spcAft>
                <a:spcPct val="0"/>
              </a:spcAft>
              <a:defRPr sz="4000">
                <a:solidFill>
                  <a:srgbClr val="FFFF00"/>
                </a:solidFill>
                <a:latin typeface="Times New Roman" panose="02020603050405020304" pitchFamily="18" charset="0"/>
              </a:defRPr>
            </a:lvl7pPr>
            <a:lvl8pPr marL="3429000" indent="-228600" eaLnBrk="0" fontAlgn="base" hangingPunct="0">
              <a:spcBef>
                <a:spcPct val="0"/>
              </a:spcBef>
              <a:spcAft>
                <a:spcPct val="0"/>
              </a:spcAft>
              <a:defRPr sz="4000">
                <a:solidFill>
                  <a:srgbClr val="FFFF00"/>
                </a:solidFill>
                <a:latin typeface="Times New Roman" panose="02020603050405020304" pitchFamily="18" charset="0"/>
              </a:defRPr>
            </a:lvl8pPr>
            <a:lvl9pPr marL="3886200" indent="-228600" eaLnBrk="0" fontAlgn="base" hangingPunct="0">
              <a:spcBef>
                <a:spcPct val="0"/>
              </a:spcBef>
              <a:spcAft>
                <a:spcPct val="0"/>
              </a:spcAft>
              <a:defRPr sz="4000">
                <a:solidFill>
                  <a:srgbClr val="FFFF00"/>
                </a:solidFill>
                <a:latin typeface="Times New Roman" panose="02020603050405020304" pitchFamily="18" charset="0"/>
              </a:defRPr>
            </a:lvl9pPr>
          </a:lstStyle>
          <a:p>
            <a:pPr eaLnBrk="1" hangingPunct="1">
              <a:spcBef>
                <a:spcPct val="20000"/>
              </a:spcBef>
              <a:buFontTx/>
              <a:buChar char="•"/>
            </a:pPr>
            <a:r>
              <a:rPr lang="en-US" sz="2400" dirty="0" smtClean="0">
                <a:solidFill>
                  <a:schemeClr val="tx2"/>
                </a:solidFill>
                <a:latin typeface="+mj-lt"/>
              </a:rPr>
              <a:t>Used for communication</a:t>
            </a:r>
          </a:p>
          <a:p>
            <a:pPr eaLnBrk="1" hangingPunct="1">
              <a:spcBef>
                <a:spcPct val="20000"/>
              </a:spcBef>
              <a:buFontTx/>
              <a:buChar char="•"/>
            </a:pPr>
            <a:r>
              <a:rPr lang="en-US" sz="2400" dirty="0">
                <a:solidFill>
                  <a:schemeClr val="tx2"/>
                </a:solidFill>
                <a:latin typeface="+mj-lt"/>
              </a:rPr>
              <a:t>L</a:t>
            </a:r>
            <a:r>
              <a:rPr lang="en-US" sz="2400" dirty="0" smtClean="0">
                <a:solidFill>
                  <a:schemeClr val="tx2"/>
                </a:solidFill>
                <a:latin typeface="+mj-lt"/>
              </a:rPr>
              <a:t>ong wavelengths; </a:t>
            </a:r>
            <a:r>
              <a:rPr lang="en-US" sz="2400" dirty="0">
                <a:latin typeface="+mj-lt"/>
              </a:rPr>
              <a:t>low energy</a:t>
            </a:r>
            <a:r>
              <a:rPr lang="en-US" sz="2400" dirty="0" smtClean="0">
                <a:latin typeface="+mj-lt"/>
              </a:rPr>
              <a:t>.</a:t>
            </a:r>
          </a:p>
          <a:p>
            <a:pPr eaLnBrk="1" hangingPunct="1">
              <a:spcBef>
                <a:spcPct val="20000"/>
              </a:spcBef>
              <a:buFontTx/>
              <a:buChar char="•"/>
            </a:pPr>
            <a:r>
              <a:rPr lang="en-US" sz="2400" dirty="0" smtClean="0">
                <a:solidFill>
                  <a:schemeClr val="tx1"/>
                </a:solidFill>
                <a:latin typeface="+mj-lt"/>
              </a:rPr>
              <a:t>Here’s the irregular galaxy Centaurus A as it appears VISIBLY (left) and a composite VISIBLE + RADIO WAVES (right)</a:t>
            </a:r>
            <a:endParaRPr lang="en-US" sz="2400" dirty="0">
              <a:solidFill>
                <a:schemeClr val="tx1"/>
              </a:solidFill>
              <a:latin typeface="+mj-lt"/>
            </a:endParaRPr>
          </a:p>
        </p:txBody>
      </p:sp>
      <p:sp>
        <p:nvSpPr>
          <p:cNvPr id="13316" name="FlagCount" hidden="1">
            <a:hlinkClick r:id="rId2" action="ppaction://hlinkfile"/>
          </p:cNvPr>
          <p:cNvSpPr>
            <a:spLocks noChangeArrowheads="1"/>
          </p:cNvSpPr>
          <p:nvPr/>
        </p:nvSpPr>
        <p:spPr bwMode="auto">
          <a:xfrm>
            <a:off x="8255000" y="254000"/>
            <a:ext cx="381000" cy="317500"/>
          </a:xfrm>
          <a:prstGeom prst="wedgeRoundRectCallout">
            <a:avLst>
              <a:gd name="adj1" fmla="val -43750"/>
              <a:gd name="adj2" fmla="val 70000"/>
              <a:gd name="adj3" fmla="val 16667"/>
            </a:avLst>
          </a:prstGeom>
          <a:solidFill>
            <a:schemeClr val="accent1">
              <a:alpha val="25098"/>
            </a:schemeClr>
          </a:solidFill>
          <a:ln w="19050">
            <a:solidFill>
              <a:schemeClr val="tx1"/>
            </a:solidFill>
            <a:miter lim="800000"/>
            <a:headEnd/>
            <a:tailEnd/>
          </a:ln>
        </p:spPr>
        <p:txBody>
          <a:bodyPr wrap="none" anchor="ctr"/>
          <a:lstStyle>
            <a:lvl1pPr eaLnBrk="0" hangingPunct="0">
              <a:defRPr sz="4000">
                <a:solidFill>
                  <a:srgbClr val="FFFF00"/>
                </a:solidFill>
                <a:latin typeface="Times New Roman" panose="02020603050405020304" pitchFamily="18" charset="0"/>
              </a:defRPr>
            </a:lvl1pPr>
            <a:lvl2pPr marL="742950" indent="-285750" eaLnBrk="0" hangingPunct="0">
              <a:defRPr sz="4000">
                <a:solidFill>
                  <a:srgbClr val="FFFF00"/>
                </a:solidFill>
                <a:latin typeface="Times New Roman" panose="02020603050405020304" pitchFamily="18" charset="0"/>
              </a:defRPr>
            </a:lvl2pPr>
            <a:lvl3pPr marL="1143000" indent="-228600" eaLnBrk="0" hangingPunct="0">
              <a:defRPr sz="4000">
                <a:solidFill>
                  <a:srgbClr val="FFFF00"/>
                </a:solidFill>
                <a:latin typeface="Times New Roman" panose="02020603050405020304" pitchFamily="18" charset="0"/>
              </a:defRPr>
            </a:lvl3pPr>
            <a:lvl4pPr marL="1600200" indent="-228600" eaLnBrk="0" hangingPunct="0">
              <a:defRPr sz="4000">
                <a:solidFill>
                  <a:srgbClr val="FFFF00"/>
                </a:solidFill>
                <a:latin typeface="Times New Roman" panose="02020603050405020304" pitchFamily="18" charset="0"/>
              </a:defRPr>
            </a:lvl4pPr>
            <a:lvl5pPr marL="2057400" indent="-228600" eaLnBrk="0" hangingPunct="0">
              <a:defRPr sz="4000">
                <a:solidFill>
                  <a:srgbClr val="FFFF00"/>
                </a:solidFill>
                <a:latin typeface="Times New Roman" panose="02020603050405020304" pitchFamily="18" charset="0"/>
              </a:defRPr>
            </a:lvl5pPr>
            <a:lvl6pPr marL="2514600" indent="-228600" eaLnBrk="0" fontAlgn="base" hangingPunct="0">
              <a:spcBef>
                <a:spcPct val="0"/>
              </a:spcBef>
              <a:spcAft>
                <a:spcPct val="0"/>
              </a:spcAft>
              <a:defRPr sz="4000">
                <a:solidFill>
                  <a:srgbClr val="FFFF00"/>
                </a:solidFill>
                <a:latin typeface="Times New Roman" panose="02020603050405020304" pitchFamily="18" charset="0"/>
              </a:defRPr>
            </a:lvl6pPr>
            <a:lvl7pPr marL="2971800" indent="-228600" eaLnBrk="0" fontAlgn="base" hangingPunct="0">
              <a:spcBef>
                <a:spcPct val="0"/>
              </a:spcBef>
              <a:spcAft>
                <a:spcPct val="0"/>
              </a:spcAft>
              <a:defRPr sz="4000">
                <a:solidFill>
                  <a:srgbClr val="FFFF00"/>
                </a:solidFill>
                <a:latin typeface="Times New Roman" panose="02020603050405020304" pitchFamily="18" charset="0"/>
              </a:defRPr>
            </a:lvl7pPr>
            <a:lvl8pPr marL="3429000" indent="-228600" eaLnBrk="0" fontAlgn="base" hangingPunct="0">
              <a:spcBef>
                <a:spcPct val="0"/>
              </a:spcBef>
              <a:spcAft>
                <a:spcPct val="0"/>
              </a:spcAft>
              <a:defRPr sz="4000">
                <a:solidFill>
                  <a:srgbClr val="FFFF00"/>
                </a:solidFill>
                <a:latin typeface="Times New Roman" panose="02020603050405020304" pitchFamily="18" charset="0"/>
              </a:defRPr>
            </a:lvl8pPr>
            <a:lvl9pPr marL="3886200" indent="-228600" eaLnBrk="0" fontAlgn="base" hangingPunct="0">
              <a:spcBef>
                <a:spcPct val="0"/>
              </a:spcBef>
              <a:spcAft>
                <a:spcPct val="0"/>
              </a:spcAft>
              <a:defRPr sz="4000">
                <a:solidFill>
                  <a:srgbClr val="FFFF00"/>
                </a:solidFill>
                <a:latin typeface="Times New Roman" panose="02020603050405020304" pitchFamily="18" charset="0"/>
              </a:defRPr>
            </a:lvl9pPr>
          </a:lstStyle>
          <a:p>
            <a:pPr algn="ctr" eaLnBrk="1" hangingPunct="1"/>
            <a:r>
              <a:rPr lang="en-US" sz="1400" b="1">
                <a:latin typeface="Tahoma" panose="020B0604030504040204" pitchFamily="34" charset="0"/>
              </a:rPr>
              <a:t>0</a:t>
            </a:r>
          </a:p>
        </p:txBody>
      </p:sp>
      <p:pic>
        <p:nvPicPr>
          <p:cNvPr id="2050" name="Picture 2" descr="http://www.uni.edu/morgans/astro/course/Notes/section3/cena.jpg"/>
          <p:cNvPicPr>
            <a:picLocks noChangeAspect="1" noChangeArrowheads="1"/>
          </p:cNvPicPr>
          <p:nvPr/>
        </p:nvPicPr>
        <p:blipFill rotWithShape="1">
          <a:blip r:embed="rId3">
            <a:extLst>
              <a:ext uri="{28A0092B-C50C-407E-A947-70E740481C1C}">
                <a14:useLocalDpi xmlns:a14="http://schemas.microsoft.com/office/drawing/2010/main" val="0"/>
              </a:ext>
            </a:extLst>
          </a:blip>
          <a:srcRect r="32860"/>
          <a:stretch/>
        </p:blipFill>
        <p:spPr bwMode="auto">
          <a:xfrm>
            <a:off x="1905000" y="3038474"/>
            <a:ext cx="5522024" cy="3590926"/>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2590800" y="6490727"/>
            <a:ext cx="4650184" cy="369332"/>
          </a:xfrm>
          <a:prstGeom prst="rect">
            <a:avLst/>
          </a:prstGeom>
        </p:spPr>
        <p:txBody>
          <a:bodyPr wrap="none">
            <a:spAutoFit/>
          </a:bodyPr>
          <a:lstStyle/>
          <a:p>
            <a:r>
              <a:rPr lang="en-US" dirty="0" smtClean="0"/>
              <a:t>Image credit; </a:t>
            </a:r>
            <a:r>
              <a:rPr lang="en-US" dirty="0" smtClean="0">
                <a:hlinkClick r:id="rId4"/>
              </a:rPr>
              <a:t>https</a:t>
            </a:r>
            <a:r>
              <a:rPr lang="en-US" dirty="0">
                <a:hlinkClick r:id="rId4"/>
              </a:rPr>
              <a:t>://</a:t>
            </a:r>
            <a:r>
              <a:rPr lang="en-US" dirty="0" smtClean="0">
                <a:hlinkClick r:id="rId4"/>
              </a:rPr>
              <a:t>svs.gsfc.nasa.gov/10770</a:t>
            </a:r>
            <a:r>
              <a:rPr lang="en-US" dirty="0" smtClean="0"/>
              <a:t> </a:t>
            </a:r>
            <a:endParaRPr lang="en-US" dirty="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0818" name="Rectangle 2"/>
          <p:cNvSpPr>
            <a:spLocks noChangeArrowheads="1"/>
          </p:cNvSpPr>
          <p:nvPr/>
        </p:nvSpPr>
        <p:spPr bwMode="auto">
          <a:xfrm>
            <a:off x="1004189" y="304800"/>
            <a:ext cx="6918325" cy="1022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81500" tIns="40750" rIns="81500" bIns="40750"/>
          <a:lstStyle>
            <a:lvl1pPr eaLnBrk="0" hangingPunct="0">
              <a:defRPr sz="4000">
                <a:solidFill>
                  <a:srgbClr val="FFFF00"/>
                </a:solidFill>
                <a:latin typeface="Times New Roman" panose="02020603050405020304" pitchFamily="18" charset="0"/>
              </a:defRPr>
            </a:lvl1pPr>
            <a:lvl2pPr marL="742950" indent="-285750" eaLnBrk="0" hangingPunct="0">
              <a:defRPr sz="4000">
                <a:solidFill>
                  <a:srgbClr val="FFFF00"/>
                </a:solidFill>
                <a:latin typeface="Times New Roman" panose="02020603050405020304" pitchFamily="18" charset="0"/>
              </a:defRPr>
            </a:lvl2pPr>
            <a:lvl3pPr marL="1143000" indent="-228600" eaLnBrk="0" hangingPunct="0">
              <a:defRPr sz="4000">
                <a:solidFill>
                  <a:srgbClr val="FFFF00"/>
                </a:solidFill>
                <a:latin typeface="Times New Roman" panose="02020603050405020304" pitchFamily="18" charset="0"/>
              </a:defRPr>
            </a:lvl3pPr>
            <a:lvl4pPr marL="1600200" indent="-228600" eaLnBrk="0" hangingPunct="0">
              <a:defRPr sz="4000">
                <a:solidFill>
                  <a:srgbClr val="FFFF00"/>
                </a:solidFill>
                <a:latin typeface="Times New Roman" panose="02020603050405020304" pitchFamily="18" charset="0"/>
              </a:defRPr>
            </a:lvl4pPr>
            <a:lvl5pPr marL="2057400" indent="-228600" eaLnBrk="0" hangingPunct="0">
              <a:defRPr sz="4000">
                <a:solidFill>
                  <a:srgbClr val="FFFF00"/>
                </a:solidFill>
                <a:latin typeface="Times New Roman" panose="02020603050405020304" pitchFamily="18" charset="0"/>
              </a:defRPr>
            </a:lvl5pPr>
            <a:lvl6pPr marL="2514600" indent="-228600" eaLnBrk="0" fontAlgn="base" hangingPunct="0">
              <a:spcBef>
                <a:spcPct val="0"/>
              </a:spcBef>
              <a:spcAft>
                <a:spcPct val="0"/>
              </a:spcAft>
              <a:defRPr sz="4000">
                <a:solidFill>
                  <a:srgbClr val="FFFF00"/>
                </a:solidFill>
                <a:latin typeface="Times New Roman" panose="02020603050405020304" pitchFamily="18" charset="0"/>
              </a:defRPr>
            </a:lvl6pPr>
            <a:lvl7pPr marL="2971800" indent="-228600" eaLnBrk="0" fontAlgn="base" hangingPunct="0">
              <a:spcBef>
                <a:spcPct val="0"/>
              </a:spcBef>
              <a:spcAft>
                <a:spcPct val="0"/>
              </a:spcAft>
              <a:defRPr sz="4000">
                <a:solidFill>
                  <a:srgbClr val="FFFF00"/>
                </a:solidFill>
                <a:latin typeface="Times New Roman" panose="02020603050405020304" pitchFamily="18" charset="0"/>
              </a:defRPr>
            </a:lvl7pPr>
            <a:lvl8pPr marL="3429000" indent="-228600" eaLnBrk="0" fontAlgn="base" hangingPunct="0">
              <a:spcBef>
                <a:spcPct val="0"/>
              </a:spcBef>
              <a:spcAft>
                <a:spcPct val="0"/>
              </a:spcAft>
              <a:defRPr sz="4000">
                <a:solidFill>
                  <a:srgbClr val="FFFF00"/>
                </a:solidFill>
                <a:latin typeface="Times New Roman" panose="02020603050405020304" pitchFamily="18" charset="0"/>
              </a:defRPr>
            </a:lvl8pPr>
            <a:lvl9pPr marL="3886200" indent="-228600" eaLnBrk="0" fontAlgn="base" hangingPunct="0">
              <a:spcBef>
                <a:spcPct val="0"/>
              </a:spcBef>
              <a:spcAft>
                <a:spcPct val="0"/>
              </a:spcAft>
              <a:defRPr sz="4000">
                <a:solidFill>
                  <a:srgbClr val="FFFF00"/>
                </a:solidFill>
                <a:latin typeface="Times New Roman" panose="02020603050405020304" pitchFamily="18" charset="0"/>
              </a:defRPr>
            </a:lvl9pPr>
          </a:lstStyle>
          <a:p>
            <a:pPr algn="ctr" eaLnBrk="1" hangingPunct="1"/>
            <a:r>
              <a:rPr lang="en-US" sz="3200" b="1" dirty="0" smtClean="0">
                <a:solidFill>
                  <a:schemeClr val="tx2"/>
                </a:solidFill>
                <a:latin typeface="+mj-lt"/>
              </a:rPr>
              <a:t>MICROWAVES</a:t>
            </a:r>
            <a:endParaRPr lang="en-US" sz="3200" dirty="0">
              <a:solidFill>
                <a:schemeClr val="tx2"/>
              </a:solidFill>
              <a:latin typeface="+mj-lt"/>
            </a:endParaRPr>
          </a:p>
        </p:txBody>
      </p:sp>
      <p:sp>
        <p:nvSpPr>
          <p:cNvPr id="290819" name="Rectangle 3"/>
          <p:cNvSpPr>
            <a:spLocks noChangeArrowheads="1"/>
          </p:cNvSpPr>
          <p:nvPr/>
        </p:nvSpPr>
        <p:spPr bwMode="auto">
          <a:xfrm>
            <a:off x="609600" y="1327150"/>
            <a:ext cx="8001000" cy="5245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81500" tIns="40750" rIns="81500" bIns="40750"/>
          <a:lstStyle>
            <a:lvl1pPr marL="342900" indent="-342900" eaLnBrk="0" hangingPunct="0">
              <a:defRPr sz="4000">
                <a:solidFill>
                  <a:srgbClr val="FFFF00"/>
                </a:solidFill>
                <a:latin typeface="Times New Roman" panose="02020603050405020304" pitchFamily="18" charset="0"/>
              </a:defRPr>
            </a:lvl1pPr>
            <a:lvl2pPr marL="742950" indent="-285750" eaLnBrk="0" hangingPunct="0">
              <a:defRPr sz="4000">
                <a:solidFill>
                  <a:srgbClr val="FFFF00"/>
                </a:solidFill>
                <a:latin typeface="Times New Roman" panose="02020603050405020304" pitchFamily="18" charset="0"/>
              </a:defRPr>
            </a:lvl2pPr>
            <a:lvl3pPr marL="1143000" indent="-228600" eaLnBrk="0" hangingPunct="0">
              <a:defRPr sz="4000">
                <a:solidFill>
                  <a:srgbClr val="FFFF00"/>
                </a:solidFill>
                <a:latin typeface="Times New Roman" panose="02020603050405020304" pitchFamily="18" charset="0"/>
              </a:defRPr>
            </a:lvl3pPr>
            <a:lvl4pPr marL="1600200" indent="-228600" eaLnBrk="0" hangingPunct="0">
              <a:defRPr sz="4000">
                <a:solidFill>
                  <a:srgbClr val="FFFF00"/>
                </a:solidFill>
                <a:latin typeface="Times New Roman" panose="02020603050405020304" pitchFamily="18" charset="0"/>
              </a:defRPr>
            </a:lvl4pPr>
            <a:lvl5pPr marL="2057400" indent="-228600" eaLnBrk="0" hangingPunct="0">
              <a:defRPr sz="4000">
                <a:solidFill>
                  <a:srgbClr val="FFFF00"/>
                </a:solidFill>
                <a:latin typeface="Times New Roman" panose="02020603050405020304" pitchFamily="18" charset="0"/>
              </a:defRPr>
            </a:lvl5pPr>
            <a:lvl6pPr marL="2514600" indent="-228600" eaLnBrk="0" fontAlgn="base" hangingPunct="0">
              <a:spcBef>
                <a:spcPct val="0"/>
              </a:spcBef>
              <a:spcAft>
                <a:spcPct val="0"/>
              </a:spcAft>
              <a:defRPr sz="4000">
                <a:solidFill>
                  <a:srgbClr val="FFFF00"/>
                </a:solidFill>
                <a:latin typeface="Times New Roman" panose="02020603050405020304" pitchFamily="18" charset="0"/>
              </a:defRPr>
            </a:lvl6pPr>
            <a:lvl7pPr marL="2971800" indent="-228600" eaLnBrk="0" fontAlgn="base" hangingPunct="0">
              <a:spcBef>
                <a:spcPct val="0"/>
              </a:spcBef>
              <a:spcAft>
                <a:spcPct val="0"/>
              </a:spcAft>
              <a:defRPr sz="4000">
                <a:solidFill>
                  <a:srgbClr val="FFFF00"/>
                </a:solidFill>
                <a:latin typeface="Times New Roman" panose="02020603050405020304" pitchFamily="18" charset="0"/>
              </a:defRPr>
            </a:lvl7pPr>
            <a:lvl8pPr marL="3429000" indent="-228600" eaLnBrk="0" fontAlgn="base" hangingPunct="0">
              <a:spcBef>
                <a:spcPct val="0"/>
              </a:spcBef>
              <a:spcAft>
                <a:spcPct val="0"/>
              </a:spcAft>
              <a:defRPr sz="4000">
                <a:solidFill>
                  <a:srgbClr val="FFFF00"/>
                </a:solidFill>
                <a:latin typeface="Times New Roman" panose="02020603050405020304" pitchFamily="18" charset="0"/>
              </a:defRPr>
            </a:lvl8pPr>
            <a:lvl9pPr marL="3886200" indent="-228600" eaLnBrk="0" fontAlgn="base" hangingPunct="0">
              <a:spcBef>
                <a:spcPct val="0"/>
              </a:spcBef>
              <a:spcAft>
                <a:spcPct val="0"/>
              </a:spcAft>
              <a:defRPr sz="4000">
                <a:solidFill>
                  <a:srgbClr val="FFFF00"/>
                </a:solidFill>
                <a:latin typeface="Times New Roman" panose="02020603050405020304" pitchFamily="18" charset="0"/>
              </a:defRPr>
            </a:lvl9pPr>
          </a:lstStyle>
          <a:p>
            <a:pPr eaLnBrk="1" hangingPunct="1">
              <a:spcBef>
                <a:spcPct val="20000"/>
              </a:spcBef>
              <a:buFontTx/>
              <a:buChar char="•"/>
            </a:pPr>
            <a:r>
              <a:rPr lang="en-US" sz="2400" dirty="0">
                <a:solidFill>
                  <a:schemeClr val="tx2"/>
                </a:solidFill>
                <a:latin typeface="+mj-lt"/>
              </a:rPr>
              <a:t>U</a:t>
            </a:r>
            <a:r>
              <a:rPr lang="en-US" sz="2400" dirty="0" smtClean="0">
                <a:solidFill>
                  <a:schemeClr val="tx2"/>
                </a:solidFill>
                <a:latin typeface="+mj-lt"/>
              </a:rPr>
              <a:t>sed </a:t>
            </a:r>
            <a:r>
              <a:rPr lang="en-US" sz="2400" dirty="0">
                <a:solidFill>
                  <a:schemeClr val="tx2"/>
                </a:solidFill>
                <a:latin typeface="+mj-lt"/>
              </a:rPr>
              <a:t>to cook and for cell phones.  Mostly harmless unless specific </a:t>
            </a:r>
            <a:r>
              <a:rPr lang="en-US" sz="2400" dirty="0" smtClean="0">
                <a:solidFill>
                  <a:schemeClr val="tx2"/>
                </a:solidFill>
                <a:latin typeface="+mj-lt"/>
              </a:rPr>
              <a:t>frequency. Higher energy/shorter wavelength than radio waves.</a:t>
            </a:r>
          </a:p>
          <a:p>
            <a:pPr eaLnBrk="1" hangingPunct="1">
              <a:spcBef>
                <a:spcPct val="20000"/>
              </a:spcBef>
              <a:buFontTx/>
              <a:buChar char="•"/>
            </a:pPr>
            <a:r>
              <a:rPr lang="en-US" sz="2400" dirty="0">
                <a:solidFill>
                  <a:schemeClr val="tx2"/>
                </a:solidFill>
                <a:latin typeface="+mj-lt"/>
                <a:hlinkClick r:id="rId2"/>
              </a:rPr>
              <a:t>http://</a:t>
            </a:r>
            <a:r>
              <a:rPr lang="en-US" sz="2400" dirty="0" smtClean="0">
                <a:solidFill>
                  <a:schemeClr val="tx2"/>
                </a:solidFill>
                <a:latin typeface="+mj-lt"/>
                <a:hlinkClick r:id="rId2"/>
              </a:rPr>
              <a:t>www.esa.int/Our_Activities/Space_Science/Planck/Planck_and_the_cosmic_microwave_background</a:t>
            </a:r>
            <a:endParaRPr lang="en-US" sz="2400" dirty="0" smtClean="0">
              <a:solidFill>
                <a:schemeClr val="tx2"/>
              </a:solidFill>
              <a:latin typeface="+mj-lt"/>
            </a:endParaRPr>
          </a:p>
          <a:p>
            <a:pPr eaLnBrk="1" hangingPunct="1">
              <a:spcBef>
                <a:spcPct val="20000"/>
              </a:spcBef>
              <a:buFontTx/>
              <a:buChar char="•"/>
            </a:pPr>
            <a:endParaRPr lang="en-US" sz="2400" dirty="0">
              <a:solidFill>
                <a:schemeClr val="tx2"/>
              </a:solidFill>
              <a:latin typeface="+mj-lt"/>
            </a:endParaRPr>
          </a:p>
        </p:txBody>
      </p:sp>
      <p:sp>
        <p:nvSpPr>
          <p:cNvPr id="13316" name="FlagCount" hidden="1">
            <a:hlinkClick r:id="rId3" action="ppaction://hlinkfile"/>
          </p:cNvPr>
          <p:cNvSpPr>
            <a:spLocks noChangeArrowheads="1"/>
          </p:cNvSpPr>
          <p:nvPr/>
        </p:nvSpPr>
        <p:spPr bwMode="auto">
          <a:xfrm>
            <a:off x="8255000" y="254000"/>
            <a:ext cx="381000" cy="317500"/>
          </a:xfrm>
          <a:prstGeom prst="wedgeRoundRectCallout">
            <a:avLst>
              <a:gd name="adj1" fmla="val -43750"/>
              <a:gd name="adj2" fmla="val 70000"/>
              <a:gd name="adj3" fmla="val 16667"/>
            </a:avLst>
          </a:prstGeom>
          <a:solidFill>
            <a:schemeClr val="accent1">
              <a:alpha val="25098"/>
            </a:schemeClr>
          </a:solidFill>
          <a:ln w="19050">
            <a:solidFill>
              <a:schemeClr val="tx1"/>
            </a:solidFill>
            <a:miter lim="800000"/>
            <a:headEnd/>
            <a:tailEnd/>
          </a:ln>
        </p:spPr>
        <p:txBody>
          <a:bodyPr wrap="none" anchor="ctr"/>
          <a:lstStyle>
            <a:lvl1pPr eaLnBrk="0" hangingPunct="0">
              <a:defRPr sz="4000">
                <a:solidFill>
                  <a:srgbClr val="FFFF00"/>
                </a:solidFill>
                <a:latin typeface="Times New Roman" panose="02020603050405020304" pitchFamily="18" charset="0"/>
              </a:defRPr>
            </a:lvl1pPr>
            <a:lvl2pPr marL="742950" indent="-285750" eaLnBrk="0" hangingPunct="0">
              <a:defRPr sz="4000">
                <a:solidFill>
                  <a:srgbClr val="FFFF00"/>
                </a:solidFill>
                <a:latin typeface="Times New Roman" panose="02020603050405020304" pitchFamily="18" charset="0"/>
              </a:defRPr>
            </a:lvl2pPr>
            <a:lvl3pPr marL="1143000" indent="-228600" eaLnBrk="0" hangingPunct="0">
              <a:defRPr sz="4000">
                <a:solidFill>
                  <a:srgbClr val="FFFF00"/>
                </a:solidFill>
                <a:latin typeface="Times New Roman" panose="02020603050405020304" pitchFamily="18" charset="0"/>
              </a:defRPr>
            </a:lvl3pPr>
            <a:lvl4pPr marL="1600200" indent="-228600" eaLnBrk="0" hangingPunct="0">
              <a:defRPr sz="4000">
                <a:solidFill>
                  <a:srgbClr val="FFFF00"/>
                </a:solidFill>
                <a:latin typeface="Times New Roman" panose="02020603050405020304" pitchFamily="18" charset="0"/>
              </a:defRPr>
            </a:lvl4pPr>
            <a:lvl5pPr marL="2057400" indent="-228600" eaLnBrk="0" hangingPunct="0">
              <a:defRPr sz="4000">
                <a:solidFill>
                  <a:srgbClr val="FFFF00"/>
                </a:solidFill>
                <a:latin typeface="Times New Roman" panose="02020603050405020304" pitchFamily="18" charset="0"/>
              </a:defRPr>
            </a:lvl5pPr>
            <a:lvl6pPr marL="2514600" indent="-228600" eaLnBrk="0" fontAlgn="base" hangingPunct="0">
              <a:spcBef>
                <a:spcPct val="0"/>
              </a:spcBef>
              <a:spcAft>
                <a:spcPct val="0"/>
              </a:spcAft>
              <a:defRPr sz="4000">
                <a:solidFill>
                  <a:srgbClr val="FFFF00"/>
                </a:solidFill>
                <a:latin typeface="Times New Roman" panose="02020603050405020304" pitchFamily="18" charset="0"/>
              </a:defRPr>
            </a:lvl6pPr>
            <a:lvl7pPr marL="2971800" indent="-228600" eaLnBrk="0" fontAlgn="base" hangingPunct="0">
              <a:spcBef>
                <a:spcPct val="0"/>
              </a:spcBef>
              <a:spcAft>
                <a:spcPct val="0"/>
              </a:spcAft>
              <a:defRPr sz="4000">
                <a:solidFill>
                  <a:srgbClr val="FFFF00"/>
                </a:solidFill>
                <a:latin typeface="Times New Roman" panose="02020603050405020304" pitchFamily="18" charset="0"/>
              </a:defRPr>
            </a:lvl7pPr>
            <a:lvl8pPr marL="3429000" indent="-228600" eaLnBrk="0" fontAlgn="base" hangingPunct="0">
              <a:spcBef>
                <a:spcPct val="0"/>
              </a:spcBef>
              <a:spcAft>
                <a:spcPct val="0"/>
              </a:spcAft>
              <a:defRPr sz="4000">
                <a:solidFill>
                  <a:srgbClr val="FFFF00"/>
                </a:solidFill>
                <a:latin typeface="Times New Roman" panose="02020603050405020304" pitchFamily="18" charset="0"/>
              </a:defRPr>
            </a:lvl8pPr>
            <a:lvl9pPr marL="3886200" indent="-228600" eaLnBrk="0" fontAlgn="base" hangingPunct="0">
              <a:spcBef>
                <a:spcPct val="0"/>
              </a:spcBef>
              <a:spcAft>
                <a:spcPct val="0"/>
              </a:spcAft>
              <a:defRPr sz="4000">
                <a:solidFill>
                  <a:srgbClr val="FFFF00"/>
                </a:solidFill>
                <a:latin typeface="Times New Roman" panose="02020603050405020304" pitchFamily="18" charset="0"/>
              </a:defRPr>
            </a:lvl9pPr>
          </a:lstStyle>
          <a:p>
            <a:pPr algn="ctr" eaLnBrk="1" hangingPunct="1"/>
            <a:r>
              <a:rPr lang="en-US" sz="1400" b="1">
                <a:latin typeface="Tahoma" panose="020B0604030504040204" pitchFamily="34" charset="0"/>
              </a:rPr>
              <a:t>0</a:t>
            </a:r>
          </a:p>
        </p:txBody>
      </p:sp>
      <p:pic>
        <p:nvPicPr>
          <p:cNvPr id="3074" name="Picture 2" descr="http://www.esa.int/var/esa/storage/images/esa_multimedia/images/2013/03/planck_cmb/12583930-4-eng-GB/Planck_CMB_node_full_image_2.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255014" y="3240559"/>
            <a:ext cx="6667500" cy="33337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82587254"/>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0818" name="Rectangle 2"/>
          <p:cNvSpPr>
            <a:spLocks noChangeArrowheads="1"/>
          </p:cNvSpPr>
          <p:nvPr/>
        </p:nvSpPr>
        <p:spPr bwMode="auto">
          <a:xfrm>
            <a:off x="990600" y="609600"/>
            <a:ext cx="6918325" cy="1022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81500" tIns="40750" rIns="81500" bIns="40750"/>
          <a:lstStyle>
            <a:lvl1pPr eaLnBrk="0" hangingPunct="0">
              <a:defRPr sz="4000">
                <a:solidFill>
                  <a:srgbClr val="FFFF00"/>
                </a:solidFill>
                <a:latin typeface="Times New Roman" panose="02020603050405020304" pitchFamily="18" charset="0"/>
              </a:defRPr>
            </a:lvl1pPr>
            <a:lvl2pPr marL="742950" indent="-285750" eaLnBrk="0" hangingPunct="0">
              <a:defRPr sz="4000">
                <a:solidFill>
                  <a:srgbClr val="FFFF00"/>
                </a:solidFill>
                <a:latin typeface="Times New Roman" panose="02020603050405020304" pitchFamily="18" charset="0"/>
              </a:defRPr>
            </a:lvl2pPr>
            <a:lvl3pPr marL="1143000" indent="-228600" eaLnBrk="0" hangingPunct="0">
              <a:defRPr sz="4000">
                <a:solidFill>
                  <a:srgbClr val="FFFF00"/>
                </a:solidFill>
                <a:latin typeface="Times New Roman" panose="02020603050405020304" pitchFamily="18" charset="0"/>
              </a:defRPr>
            </a:lvl3pPr>
            <a:lvl4pPr marL="1600200" indent="-228600" eaLnBrk="0" hangingPunct="0">
              <a:defRPr sz="4000">
                <a:solidFill>
                  <a:srgbClr val="FFFF00"/>
                </a:solidFill>
                <a:latin typeface="Times New Roman" panose="02020603050405020304" pitchFamily="18" charset="0"/>
              </a:defRPr>
            </a:lvl4pPr>
            <a:lvl5pPr marL="2057400" indent="-228600" eaLnBrk="0" hangingPunct="0">
              <a:defRPr sz="4000">
                <a:solidFill>
                  <a:srgbClr val="FFFF00"/>
                </a:solidFill>
                <a:latin typeface="Times New Roman" panose="02020603050405020304" pitchFamily="18" charset="0"/>
              </a:defRPr>
            </a:lvl5pPr>
            <a:lvl6pPr marL="2514600" indent="-228600" eaLnBrk="0" fontAlgn="base" hangingPunct="0">
              <a:spcBef>
                <a:spcPct val="0"/>
              </a:spcBef>
              <a:spcAft>
                <a:spcPct val="0"/>
              </a:spcAft>
              <a:defRPr sz="4000">
                <a:solidFill>
                  <a:srgbClr val="FFFF00"/>
                </a:solidFill>
                <a:latin typeface="Times New Roman" panose="02020603050405020304" pitchFamily="18" charset="0"/>
              </a:defRPr>
            </a:lvl6pPr>
            <a:lvl7pPr marL="2971800" indent="-228600" eaLnBrk="0" fontAlgn="base" hangingPunct="0">
              <a:spcBef>
                <a:spcPct val="0"/>
              </a:spcBef>
              <a:spcAft>
                <a:spcPct val="0"/>
              </a:spcAft>
              <a:defRPr sz="4000">
                <a:solidFill>
                  <a:srgbClr val="FFFF00"/>
                </a:solidFill>
                <a:latin typeface="Times New Roman" panose="02020603050405020304" pitchFamily="18" charset="0"/>
              </a:defRPr>
            </a:lvl7pPr>
            <a:lvl8pPr marL="3429000" indent="-228600" eaLnBrk="0" fontAlgn="base" hangingPunct="0">
              <a:spcBef>
                <a:spcPct val="0"/>
              </a:spcBef>
              <a:spcAft>
                <a:spcPct val="0"/>
              </a:spcAft>
              <a:defRPr sz="4000">
                <a:solidFill>
                  <a:srgbClr val="FFFF00"/>
                </a:solidFill>
                <a:latin typeface="Times New Roman" panose="02020603050405020304" pitchFamily="18" charset="0"/>
              </a:defRPr>
            </a:lvl8pPr>
            <a:lvl9pPr marL="3886200" indent="-228600" eaLnBrk="0" fontAlgn="base" hangingPunct="0">
              <a:spcBef>
                <a:spcPct val="0"/>
              </a:spcBef>
              <a:spcAft>
                <a:spcPct val="0"/>
              </a:spcAft>
              <a:defRPr sz="4000">
                <a:solidFill>
                  <a:srgbClr val="FFFF00"/>
                </a:solidFill>
                <a:latin typeface="Times New Roman" panose="02020603050405020304" pitchFamily="18" charset="0"/>
              </a:defRPr>
            </a:lvl9pPr>
          </a:lstStyle>
          <a:p>
            <a:pPr algn="ctr" eaLnBrk="1" hangingPunct="1"/>
            <a:r>
              <a:rPr lang="en-US" sz="3200" b="1" dirty="0" smtClean="0">
                <a:solidFill>
                  <a:schemeClr val="tx2"/>
                </a:solidFill>
                <a:latin typeface="+mj-lt"/>
              </a:rPr>
              <a:t>INFRARED LIGHT</a:t>
            </a:r>
            <a:endParaRPr lang="en-US" sz="3200" dirty="0">
              <a:solidFill>
                <a:schemeClr val="tx2"/>
              </a:solidFill>
              <a:latin typeface="+mj-lt"/>
            </a:endParaRPr>
          </a:p>
        </p:txBody>
      </p:sp>
      <p:sp>
        <p:nvSpPr>
          <p:cNvPr id="290819" name="Rectangle 3"/>
          <p:cNvSpPr>
            <a:spLocks noChangeArrowheads="1"/>
          </p:cNvSpPr>
          <p:nvPr/>
        </p:nvSpPr>
        <p:spPr bwMode="auto">
          <a:xfrm>
            <a:off x="579120" y="1219200"/>
            <a:ext cx="8001000" cy="4819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81500" tIns="40750" rIns="81500" bIns="40750"/>
          <a:lstStyle>
            <a:lvl1pPr marL="342900" indent="-342900" eaLnBrk="0" hangingPunct="0">
              <a:defRPr sz="4000">
                <a:solidFill>
                  <a:srgbClr val="FFFF00"/>
                </a:solidFill>
                <a:latin typeface="Times New Roman" panose="02020603050405020304" pitchFamily="18" charset="0"/>
              </a:defRPr>
            </a:lvl1pPr>
            <a:lvl2pPr marL="742950" indent="-285750" eaLnBrk="0" hangingPunct="0">
              <a:defRPr sz="4000">
                <a:solidFill>
                  <a:srgbClr val="FFFF00"/>
                </a:solidFill>
                <a:latin typeface="Times New Roman" panose="02020603050405020304" pitchFamily="18" charset="0"/>
              </a:defRPr>
            </a:lvl2pPr>
            <a:lvl3pPr marL="1143000" indent="-228600" eaLnBrk="0" hangingPunct="0">
              <a:defRPr sz="4000">
                <a:solidFill>
                  <a:srgbClr val="FFFF00"/>
                </a:solidFill>
                <a:latin typeface="Times New Roman" panose="02020603050405020304" pitchFamily="18" charset="0"/>
              </a:defRPr>
            </a:lvl3pPr>
            <a:lvl4pPr marL="1600200" indent="-228600" eaLnBrk="0" hangingPunct="0">
              <a:defRPr sz="4000">
                <a:solidFill>
                  <a:srgbClr val="FFFF00"/>
                </a:solidFill>
                <a:latin typeface="Times New Roman" panose="02020603050405020304" pitchFamily="18" charset="0"/>
              </a:defRPr>
            </a:lvl4pPr>
            <a:lvl5pPr marL="2057400" indent="-228600" eaLnBrk="0" hangingPunct="0">
              <a:defRPr sz="4000">
                <a:solidFill>
                  <a:srgbClr val="FFFF00"/>
                </a:solidFill>
                <a:latin typeface="Times New Roman" panose="02020603050405020304" pitchFamily="18" charset="0"/>
              </a:defRPr>
            </a:lvl5pPr>
            <a:lvl6pPr marL="2514600" indent="-228600" eaLnBrk="0" fontAlgn="base" hangingPunct="0">
              <a:spcBef>
                <a:spcPct val="0"/>
              </a:spcBef>
              <a:spcAft>
                <a:spcPct val="0"/>
              </a:spcAft>
              <a:defRPr sz="4000">
                <a:solidFill>
                  <a:srgbClr val="FFFF00"/>
                </a:solidFill>
                <a:latin typeface="Times New Roman" panose="02020603050405020304" pitchFamily="18" charset="0"/>
              </a:defRPr>
            </a:lvl6pPr>
            <a:lvl7pPr marL="2971800" indent="-228600" eaLnBrk="0" fontAlgn="base" hangingPunct="0">
              <a:spcBef>
                <a:spcPct val="0"/>
              </a:spcBef>
              <a:spcAft>
                <a:spcPct val="0"/>
              </a:spcAft>
              <a:defRPr sz="4000">
                <a:solidFill>
                  <a:srgbClr val="FFFF00"/>
                </a:solidFill>
                <a:latin typeface="Times New Roman" panose="02020603050405020304" pitchFamily="18" charset="0"/>
              </a:defRPr>
            </a:lvl7pPr>
            <a:lvl8pPr marL="3429000" indent="-228600" eaLnBrk="0" fontAlgn="base" hangingPunct="0">
              <a:spcBef>
                <a:spcPct val="0"/>
              </a:spcBef>
              <a:spcAft>
                <a:spcPct val="0"/>
              </a:spcAft>
              <a:defRPr sz="4000">
                <a:solidFill>
                  <a:srgbClr val="FFFF00"/>
                </a:solidFill>
                <a:latin typeface="Times New Roman" panose="02020603050405020304" pitchFamily="18" charset="0"/>
              </a:defRPr>
            </a:lvl8pPr>
            <a:lvl9pPr marL="3886200" indent="-228600" eaLnBrk="0" fontAlgn="base" hangingPunct="0">
              <a:spcBef>
                <a:spcPct val="0"/>
              </a:spcBef>
              <a:spcAft>
                <a:spcPct val="0"/>
              </a:spcAft>
              <a:defRPr sz="4000">
                <a:solidFill>
                  <a:srgbClr val="FFFF00"/>
                </a:solidFill>
                <a:latin typeface="Times New Roman" panose="02020603050405020304" pitchFamily="18" charset="0"/>
              </a:defRPr>
            </a:lvl9pPr>
          </a:lstStyle>
          <a:p>
            <a:pPr marL="0" indent="0" eaLnBrk="1" hangingPunct="1">
              <a:spcBef>
                <a:spcPct val="20000"/>
              </a:spcBef>
            </a:pPr>
            <a:r>
              <a:rPr lang="en-US" sz="2400" dirty="0" smtClean="0">
                <a:solidFill>
                  <a:schemeClr val="tx2"/>
                </a:solidFill>
                <a:latin typeface="+mj-lt"/>
              </a:rPr>
              <a:t>Sometimes called “heat </a:t>
            </a:r>
            <a:r>
              <a:rPr lang="en-US" sz="2400" dirty="0">
                <a:solidFill>
                  <a:schemeClr val="tx2"/>
                </a:solidFill>
                <a:latin typeface="+mj-lt"/>
              </a:rPr>
              <a:t>waves” – you can feel, but not see, this light</a:t>
            </a:r>
            <a:r>
              <a:rPr lang="en-US" sz="2400" dirty="0" smtClean="0">
                <a:solidFill>
                  <a:schemeClr val="tx2"/>
                </a:solidFill>
                <a:latin typeface="+mj-lt"/>
              </a:rPr>
              <a:t>.</a:t>
            </a:r>
            <a:endParaRPr lang="en-US" sz="2400" dirty="0">
              <a:solidFill>
                <a:schemeClr val="tx2"/>
              </a:solidFill>
              <a:latin typeface="+mj-lt"/>
            </a:endParaRPr>
          </a:p>
        </p:txBody>
      </p:sp>
      <p:sp>
        <p:nvSpPr>
          <p:cNvPr id="13316" name="FlagCount" hidden="1">
            <a:hlinkClick r:id="rId2" action="ppaction://hlinkfile"/>
          </p:cNvPr>
          <p:cNvSpPr>
            <a:spLocks noChangeArrowheads="1"/>
          </p:cNvSpPr>
          <p:nvPr/>
        </p:nvSpPr>
        <p:spPr bwMode="auto">
          <a:xfrm>
            <a:off x="8255000" y="254000"/>
            <a:ext cx="381000" cy="317500"/>
          </a:xfrm>
          <a:prstGeom prst="wedgeRoundRectCallout">
            <a:avLst>
              <a:gd name="adj1" fmla="val -43750"/>
              <a:gd name="adj2" fmla="val 70000"/>
              <a:gd name="adj3" fmla="val 16667"/>
            </a:avLst>
          </a:prstGeom>
          <a:solidFill>
            <a:schemeClr val="accent1">
              <a:alpha val="25098"/>
            </a:schemeClr>
          </a:solidFill>
          <a:ln w="19050">
            <a:solidFill>
              <a:schemeClr val="tx1"/>
            </a:solidFill>
            <a:miter lim="800000"/>
            <a:headEnd/>
            <a:tailEnd/>
          </a:ln>
        </p:spPr>
        <p:txBody>
          <a:bodyPr wrap="none" anchor="ctr"/>
          <a:lstStyle>
            <a:lvl1pPr eaLnBrk="0" hangingPunct="0">
              <a:defRPr sz="4000">
                <a:solidFill>
                  <a:srgbClr val="FFFF00"/>
                </a:solidFill>
                <a:latin typeface="Times New Roman" panose="02020603050405020304" pitchFamily="18" charset="0"/>
              </a:defRPr>
            </a:lvl1pPr>
            <a:lvl2pPr marL="742950" indent="-285750" eaLnBrk="0" hangingPunct="0">
              <a:defRPr sz="4000">
                <a:solidFill>
                  <a:srgbClr val="FFFF00"/>
                </a:solidFill>
                <a:latin typeface="Times New Roman" panose="02020603050405020304" pitchFamily="18" charset="0"/>
              </a:defRPr>
            </a:lvl2pPr>
            <a:lvl3pPr marL="1143000" indent="-228600" eaLnBrk="0" hangingPunct="0">
              <a:defRPr sz="4000">
                <a:solidFill>
                  <a:srgbClr val="FFFF00"/>
                </a:solidFill>
                <a:latin typeface="Times New Roman" panose="02020603050405020304" pitchFamily="18" charset="0"/>
              </a:defRPr>
            </a:lvl3pPr>
            <a:lvl4pPr marL="1600200" indent="-228600" eaLnBrk="0" hangingPunct="0">
              <a:defRPr sz="4000">
                <a:solidFill>
                  <a:srgbClr val="FFFF00"/>
                </a:solidFill>
                <a:latin typeface="Times New Roman" panose="02020603050405020304" pitchFamily="18" charset="0"/>
              </a:defRPr>
            </a:lvl4pPr>
            <a:lvl5pPr marL="2057400" indent="-228600" eaLnBrk="0" hangingPunct="0">
              <a:defRPr sz="4000">
                <a:solidFill>
                  <a:srgbClr val="FFFF00"/>
                </a:solidFill>
                <a:latin typeface="Times New Roman" panose="02020603050405020304" pitchFamily="18" charset="0"/>
              </a:defRPr>
            </a:lvl5pPr>
            <a:lvl6pPr marL="2514600" indent="-228600" eaLnBrk="0" fontAlgn="base" hangingPunct="0">
              <a:spcBef>
                <a:spcPct val="0"/>
              </a:spcBef>
              <a:spcAft>
                <a:spcPct val="0"/>
              </a:spcAft>
              <a:defRPr sz="4000">
                <a:solidFill>
                  <a:srgbClr val="FFFF00"/>
                </a:solidFill>
                <a:latin typeface="Times New Roman" panose="02020603050405020304" pitchFamily="18" charset="0"/>
              </a:defRPr>
            </a:lvl6pPr>
            <a:lvl7pPr marL="2971800" indent="-228600" eaLnBrk="0" fontAlgn="base" hangingPunct="0">
              <a:spcBef>
                <a:spcPct val="0"/>
              </a:spcBef>
              <a:spcAft>
                <a:spcPct val="0"/>
              </a:spcAft>
              <a:defRPr sz="4000">
                <a:solidFill>
                  <a:srgbClr val="FFFF00"/>
                </a:solidFill>
                <a:latin typeface="Times New Roman" panose="02020603050405020304" pitchFamily="18" charset="0"/>
              </a:defRPr>
            </a:lvl7pPr>
            <a:lvl8pPr marL="3429000" indent="-228600" eaLnBrk="0" fontAlgn="base" hangingPunct="0">
              <a:spcBef>
                <a:spcPct val="0"/>
              </a:spcBef>
              <a:spcAft>
                <a:spcPct val="0"/>
              </a:spcAft>
              <a:defRPr sz="4000">
                <a:solidFill>
                  <a:srgbClr val="FFFF00"/>
                </a:solidFill>
                <a:latin typeface="Times New Roman" panose="02020603050405020304" pitchFamily="18" charset="0"/>
              </a:defRPr>
            </a:lvl8pPr>
            <a:lvl9pPr marL="3886200" indent="-228600" eaLnBrk="0" fontAlgn="base" hangingPunct="0">
              <a:spcBef>
                <a:spcPct val="0"/>
              </a:spcBef>
              <a:spcAft>
                <a:spcPct val="0"/>
              </a:spcAft>
              <a:defRPr sz="4000">
                <a:solidFill>
                  <a:srgbClr val="FFFF00"/>
                </a:solidFill>
                <a:latin typeface="Times New Roman" panose="02020603050405020304" pitchFamily="18" charset="0"/>
              </a:defRPr>
            </a:lvl9pPr>
          </a:lstStyle>
          <a:p>
            <a:pPr algn="ctr" eaLnBrk="1" hangingPunct="1"/>
            <a:r>
              <a:rPr lang="en-US" sz="1400" b="1">
                <a:latin typeface="Tahoma" panose="020B0604030504040204" pitchFamily="34" charset="0"/>
              </a:rPr>
              <a:t>0</a:t>
            </a:r>
          </a:p>
        </p:txBody>
      </p:sp>
      <p:pic>
        <p:nvPicPr>
          <p:cNvPr id="5" name="Picture 3" descr="irca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a:xfrm>
            <a:off x="579120" y="2209800"/>
            <a:ext cx="4795744" cy="4648200"/>
          </a:xfrm>
          <a:prstGeom prst="rect">
            <a:avLst/>
          </a:prstGeom>
          <a:noFill/>
        </p:spPr>
      </p:pic>
      <p:sp>
        <p:nvSpPr>
          <p:cNvPr id="2" name="Rectangle 1"/>
          <p:cNvSpPr/>
          <p:nvPr/>
        </p:nvSpPr>
        <p:spPr>
          <a:xfrm>
            <a:off x="5989320" y="2070075"/>
            <a:ext cx="2590800" cy="4154984"/>
          </a:xfrm>
          <a:prstGeom prst="rect">
            <a:avLst/>
          </a:prstGeom>
        </p:spPr>
        <p:txBody>
          <a:bodyPr wrap="square">
            <a:spAutoFit/>
          </a:bodyPr>
          <a:lstStyle/>
          <a:p>
            <a:r>
              <a:rPr lang="en-US" sz="2400" dirty="0" smtClean="0">
                <a:solidFill>
                  <a:schemeClr val="tx2"/>
                </a:solidFill>
                <a:latin typeface="+mj-lt"/>
              </a:rPr>
              <a:t>What a black cat looks like in infrared wavelengths.</a:t>
            </a:r>
            <a:br>
              <a:rPr lang="en-US" sz="2400" dirty="0" smtClean="0">
                <a:solidFill>
                  <a:schemeClr val="tx2"/>
                </a:solidFill>
                <a:latin typeface="+mj-lt"/>
              </a:rPr>
            </a:br>
            <a:r>
              <a:rPr lang="en-US" sz="2400" dirty="0" smtClean="0">
                <a:solidFill>
                  <a:schemeClr val="tx2"/>
                </a:solidFill>
                <a:latin typeface="+mj-lt"/>
              </a:rPr>
              <a:t/>
            </a:r>
            <a:br>
              <a:rPr lang="en-US" sz="2400" dirty="0" smtClean="0">
                <a:solidFill>
                  <a:schemeClr val="tx2"/>
                </a:solidFill>
                <a:latin typeface="+mj-lt"/>
              </a:rPr>
            </a:br>
            <a:r>
              <a:rPr lang="en-US" sz="2400" dirty="0" smtClean="0">
                <a:solidFill>
                  <a:schemeClr val="tx2"/>
                </a:solidFill>
                <a:latin typeface="+mj-lt"/>
              </a:rPr>
              <a:t>VERY different information!</a:t>
            </a:r>
          </a:p>
          <a:p>
            <a:endParaRPr lang="en-US" sz="2400" dirty="0" smtClean="0">
              <a:solidFill>
                <a:schemeClr val="tx2"/>
              </a:solidFill>
              <a:latin typeface="+mj-lt"/>
            </a:endParaRPr>
          </a:p>
          <a:p>
            <a:r>
              <a:rPr lang="en-US" sz="2400" dirty="0" smtClean="0">
                <a:solidFill>
                  <a:schemeClr val="tx2"/>
                </a:solidFill>
                <a:latin typeface="+mj-lt"/>
              </a:rPr>
              <a:t>Which parts of the cat are cool? Warm?</a:t>
            </a:r>
          </a:p>
        </p:txBody>
      </p:sp>
      <p:sp>
        <p:nvSpPr>
          <p:cNvPr id="3" name="Rectangle 2"/>
          <p:cNvSpPr/>
          <p:nvPr/>
        </p:nvSpPr>
        <p:spPr>
          <a:xfrm>
            <a:off x="381000" y="6156578"/>
            <a:ext cx="7269480" cy="646331"/>
          </a:xfrm>
          <a:prstGeom prst="rect">
            <a:avLst/>
          </a:prstGeom>
        </p:spPr>
        <p:txBody>
          <a:bodyPr wrap="square">
            <a:spAutoFit/>
          </a:bodyPr>
          <a:lstStyle/>
          <a:p>
            <a:r>
              <a:rPr lang="en-US" dirty="0" smtClean="0"/>
              <a:t>Image credit: </a:t>
            </a:r>
            <a:r>
              <a:rPr lang="en-US" dirty="0" smtClean="0">
                <a:hlinkClick r:id="rId4"/>
              </a:rPr>
              <a:t>http</a:t>
            </a:r>
            <a:r>
              <a:rPr lang="en-US" dirty="0">
                <a:hlinkClick r:id="rId4"/>
              </a:rPr>
              <a:t>://</a:t>
            </a:r>
            <a:r>
              <a:rPr lang="en-US" dirty="0" smtClean="0">
                <a:hlinkClick r:id="rId4"/>
              </a:rPr>
              <a:t>coolcosmos.ipac.caltech.edu/image_galleries/ir_zoo/cat.html</a:t>
            </a:r>
            <a:r>
              <a:rPr lang="en-US" dirty="0" smtClean="0"/>
              <a:t> </a:t>
            </a:r>
            <a:endParaRPr lang="en-US" dirty="0"/>
          </a:p>
        </p:txBody>
      </p:sp>
    </p:spTree>
    <p:extLst>
      <p:ext uri="{BB962C8B-B14F-4D97-AF65-F5344CB8AC3E}">
        <p14:creationId xmlns:p14="http://schemas.microsoft.com/office/powerpoint/2010/main" val="920831677"/>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400" dirty="0" smtClean="0"/>
              <a:t>More Than the Eyes Can See</a:t>
            </a:r>
            <a:br>
              <a:rPr lang="en-US" sz="4400" dirty="0" smtClean="0"/>
            </a:br>
            <a:r>
              <a:rPr lang="en-US" sz="4400" dirty="0" smtClean="0"/>
              <a:t>The Universe in IR</a:t>
            </a:r>
            <a:endParaRPr lang="en-US" sz="4400" dirty="0"/>
          </a:p>
        </p:txBody>
      </p:sp>
      <p:sp>
        <p:nvSpPr>
          <p:cNvPr id="3" name="Text Placeholder 2"/>
          <p:cNvSpPr>
            <a:spLocks noGrp="1"/>
          </p:cNvSpPr>
          <p:nvPr>
            <p:ph type="body" idx="1"/>
          </p:nvPr>
        </p:nvSpPr>
        <p:spPr/>
        <p:txBody>
          <a:bodyPr/>
          <a:lstStyle/>
          <a:p>
            <a:r>
              <a:rPr lang="en-US" u="sng" dirty="0"/>
              <a:t>http://</a:t>
            </a:r>
            <a:r>
              <a:rPr lang="en-US" u="sng" dirty="0" err="1"/>
              <a:t>coolcosmos.ipac.caltech.edu</a:t>
            </a:r>
            <a:r>
              <a:rPr lang="en-US" u="sng" dirty="0"/>
              <a:t>/videos/</a:t>
            </a:r>
            <a:r>
              <a:rPr lang="en-US" u="sng" dirty="0" err="1"/>
              <a:t>more_than_your</a:t>
            </a:r>
            <a:r>
              <a:rPr lang="en-US" u="sng" dirty="0"/>
              <a:t>/</a:t>
            </a:r>
            <a:r>
              <a:rPr lang="en-US" dirty="0"/>
              <a:t> </a:t>
            </a:r>
          </a:p>
        </p:txBody>
      </p:sp>
    </p:spTree>
    <p:extLst>
      <p:ext uri="{BB962C8B-B14F-4D97-AF65-F5344CB8AC3E}">
        <p14:creationId xmlns:p14="http://schemas.microsoft.com/office/powerpoint/2010/main" val="47974548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3429000"/>
            <a:ext cx="8229600" cy="1143000"/>
          </a:xfrm>
        </p:spPr>
        <p:txBody>
          <a:bodyPr>
            <a:normAutofit fontScale="90000"/>
          </a:bodyPr>
          <a:lstStyle/>
          <a:p>
            <a:r>
              <a:rPr lang="en-US" dirty="0" smtClean="0"/>
              <a:t>The next slides show images of the SAME region of sky, but using different types of light</a:t>
            </a:r>
            <a:br>
              <a:rPr lang="en-US" dirty="0" smtClean="0"/>
            </a:br>
            <a:endParaRPr lang="en-US" dirty="0"/>
          </a:p>
        </p:txBody>
      </p:sp>
    </p:spTree>
    <p:extLst>
      <p:ext uri="{BB962C8B-B14F-4D97-AF65-F5344CB8AC3E}">
        <p14:creationId xmlns:p14="http://schemas.microsoft.com/office/powerpoint/2010/main" val="774572363"/>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0818" name="Rectangle 2"/>
          <p:cNvSpPr>
            <a:spLocks noChangeArrowheads="1"/>
          </p:cNvSpPr>
          <p:nvPr/>
        </p:nvSpPr>
        <p:spPr bwMode="auto">
          <a:xfrm>
            <a:off x="960120" y="381000"/>
            <a:ext cx="6918325" cy="1022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81500" tIns="40750" rIns="81500" bIns="40750"/>
          <a:lstStyle>
            <a:lvl1pPr eaLnBrk="0" hangingPunct="0">
              <a:defRPr sz="4000">
                <a:solidFill>
                  <a:srgbClr val="FFFF00"/>
                </a:solidFill>
                <a:latin typeface="Times New Roman" panose="02020603050405020304" pitchFamily="18" charset="0"/>
              </a:defRPr>
            </a:lvl1pPr>
            <a:lvl2pPr marL="742950" indent="-285750" eaLnBrk="0" hangingPunct="0">
              <a:defRPr sz="4000">
                <a:solidFill>
                  <a:srgbClr val="FFFF00"/>
                </a:solidFill>
                <a:latin typeface="Times New Roman" panose="02020603050405020304" pitchFamily="18" charset="0"/>
              </a:defRPr>
            </a:lvl2pPr>
            <a:lvl3pPr marL="1143000" indent="-228600" eaLnBrk="0" hangingPunct="0">
              <a:defRPr sz="4000">
                <a:solidFill>
                  <a:srgbClr val="FFFF00"/>
                </a:solidFill>
                <a:latin typeface="Times New Roman" panose="02020603050405020304" pitchFamily="18" charset="0"/>
              </a:defRPr>
            </a:lvl3pPr>
            <a:lvl4pPr marL="1600200" indent="-228600" eaLnBrk="0" hangingPunct="0">
              <a:defRPr sz="4000">
                <a:solidFill>
                  <a:srgbClr val="FFFF00"/>
                </a:solidFill>
                <a:latin typeface="Times New Roman" panose="02020603050405020304" pitchFamily="18" charset="0"/>
              </a:defRPr>
            </a:lvl4pPr>
            <a:lvl5pPr marL="2057400" indent="-228600" eaLnBrk="0" hangingPunct="0">
              <a:defRPr sz="4000">
                <a:solidFill>
                  <a:srgbClr val="FFFF00"/>
                </a:solidFill>
                <a:latin typeface="Times New Roman" panose="02020603050405020304" pitchFamily="18" charset="0"/>
              </a:defRPr>
            </a:lvl5pPr>
            <a:lvl6pPr marL="2514600" indent="-228600" eaLnBrk="0" fontAlgn="base" hangingPunct="0">
              <a:spcBef>
                <a:spcPct val="0"/>
              </a:spcBef>
              <a:spcAft>
                <a:spcPct val="0"/>
              </a:spcAft>
              <a:defRPr sz="4000">
                <a:solidFill>
                  <a:srgbClr val="FFFF00"/>
                </a:solidFill>
                <a:latin typeface="Times New Roman" panose="02020603050405020304" pitchFamily="18" charset="0"/>
              </a:defRPr>
            </a:lvl6pPr>
            <a:lvl7pPr marL="2971800" indent="-228600" eaLnBrk="0" fontAlgn="base" hangingPunct="0">
              <a:spcBef>
                <a:spcPct val="0"/>
              </a:spcBef>
              <a:spcAft>
                <a:spcPct val="0"/>
              </a:spcAft>
              <a:defRPr sz="4000">
                <a:solidFill>
                  <a:srgbClr val="FFFF00"/>
                </a:solidFill>
                <a:latin typeface="Times New Roman" panose="02020603050405020304" pitchFamily="18" charset="0"/>
              </a:defRPr>
            </a:lvl7pPr>
            <a:lvl8pPr marL="3429000" indent="-228600" eaLnBrk="0" fontAlgn="base" hangingPunct="0">
              <a:spcBef>
                <a:spcPct val="0"/>
              </a:spcBef>
              <a:spcAft>
                <a:spcPct val="0"/>
              </a:spcAft>
              <a:defRPr sz="4000">
                <a:solidFill>
                  <a:srgbClr val="FFFF00"/>
                </a:solidFill>
                <a:latin typeface="Times New Roman" panose="02020603050405020304" pitchFamily="18" charset="0"/>
              </a:defRPr>
            </a:lvl8pPr>
            <a:lvl9pPr marL="3886200" indent="-228600" eaLnBrk="0" fontAlgn="base" hangingPunct="0">
              <a:spcBef>
                <a:spcPct val="0"/>
              </a:spcBef>
              <a:spcAft>
                <a:spcPct val="0"/>
              </a:spcAft>
              <a:defRPr sz="4000">
                <a:solidFill>
                  <a:srgbClr val="FFFF00"/>
                </a:solidFill>
                <a:latin typeface="Times New Roman" panose="02020603050405020304" pitchFamily="18" charset="0"/>
              </a:defRPr>
            </a:lvl9pPr>
          </a:lstStyle>
          <a:p>
            <a:pPr algn="ctr" eaLnBrk="1" hangingPunct="1"/>
            <a:r>
              <a:rPr lang="en-US" sz="3200" b="1" dirty="0" smtClean="0">
                <a:solidFill>
                  <a:schemeClr val="tx2"/>
                </a:solidFill>
                <a:latin typeface="+mj-lt"/>
              </a:rPr>
              <a:t>VISIBLE LIGHT</a:t>
            </a:r>
            <a:endParaRPr lang="en-US" sz="3200" dirty="0">
              <a:solidFill>
                <a:schemeClr val="tx2"/>
              </a:solidFill>
              <a:latin typeface="+mj-lt"/>
            </a:endParaRPr>
          </a:p>
        </p:txBody>
      </p:sp>
      <p:sp>
        <p:nvSpPr>
          <p:cNvPr id="290819" name="Rectangle 3"/>
          <p:cNvSpPr>
            <a:spLocks noChangeArrowheads="1"/>
          </p:cNvSpPr>
          <p:nvPr/>
        </p:nvSpPr>
        <p:spPr bwMode="auto">
          <a:xfrm>
            <a:off x="601345" y="1143000"/>
            <a:ext cx="8001000" cy="4819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81500" tIns="40750" rIns="81500" bIns="40750"/>
          <a:lstStyle>
            <a:lvl1pPr marL="342900" indent="-342900" eaLnBrk="0" hangingPunct="0">
              <a:defRPr sz="4000">
                <a:solidFill>
                  <a:srgbClr val="FFFF00"/>
                </a:solidFill>
                <a:latin typeface="Times New Roman" panose="02020603050405020304" pitchFamily="18" charset="0"/>
              </a:defRPr>
            </a:lvl1pPr>
            <a:lvl2pPr marL="742950" indent="-285750" eaLnBrk="0" hangingPunct="0">
              <a:defRPr sz="4000">
                <a:solidFill>
                  <a:srgbClr val="FFFF00"/>
                </a:solidFill>
                <a:latin typeface="Times New Roman" panose="02020603050405020304" pitchFamily="18" charset="0"/>
              </a:defRPr>
            </a:lvl2pPr>
            <a:lvl3pPr marL="1143000" indent="-228600" eaLnBrk="0" hangingPunct="0">
              <a:defRPr sz="4000">
                <a:solidFill>
                  <a:srgbClr val="FFFF00"/>
                </a:solidFill>
                <a:latin typeface="Times New Roman" panose="02020603050405020304" pitchFamily="18" charset="0"/>
              </a:defRPr>
            </a:lvl3pPr>
            <a:lvl4pPr marL="1600200" indent="-228600" eaLnBrk="0" hangingPunct="0">
              <a:defRPr sz="4000">
                <a:solidFill>
                  <a:srgbClr val="FFFF00"/>
                </a:solidFill>
                <a:latin typeface="Times New Roman" panose="02020603050405020304" pitchFamily="18" charset="0"/>
              </a:defRPr>
            </a:lvl4pPr>
            <a:lvl5pPr marL="2057400" indent="-228600" eaLnBrk="0" hangingPunct="0">
              <a:defRPr sz="4000">
                <a:solidFill>
                  <a:srgbClr val="FFFF00"/>
                </a:solidFill>
                <a:latin typeface="Times New Roman" panose="02020603050405020304" pitchFamily="18" charset="0"/>
              </a:defRPr>
            </a:lvl5pPr>
            <a:lvl6pPr marL="2514600" indent="-228600" eaLnBrk="0" fontAlgn="base" hangingPunct="0">
              <a:spcBef>
                <a:spcPct val="0"/>
              </a:spcBef>
              <a:spcAft>
                <a:spcPct val="0"/>
              </a:spcAft>
              <a:defRPr sz="4000">
                <a:solidFill>
                  <a:srgbClr val="FFFF00"/>
                </a:solidFill>
                <a:latin typeface="Times New Roman" panose="02020603050405020304" pitchFamily="18" charset="0"/>
              </a:defRPr>
            </a:lvl6pPr>
            <a:lvl7pPr marL="2971800" indent="-228600" eaLnBrk="0" fontAlgn="base" hangingPunct="0">
              <a:spcBef>
                <a:spcPct val="0"/>
              </a:spcBef>
              <a:spcAft>
                <a:spcPct val="0"/>
              </a:spcAft>
              <a:defRPr sz="4000">
                <a:solidFill>
                  <a:srgbClr val="FFFF00"/>
                </a:solidFill>
                <a:latin typeface="Times New Roman" panose="02020603050405020304" pitchFamily="18" charset="0"/>
              </a:defRPr>
            </a:lvl7pPr>
            <a:lvl8pPr marL="3429000" indent="-228600" eaLnBrk="0" fontAlgn="base" hangingPunct="0">
              <a:spcBef>
                <a:spcPct val="0"/>
              </a:spcBef>
              <a:spcAft>
                <a:spcPct val="0"/>
              </a:spcAft>
              <a:defRPr sz="4000">
                <a:solidFill>
                  <a:srgbClr val="FFFF00"/>
                </a:solidFill>
                <a:latin typeface="Times New Roman" panose="02020603050405020304" pitchFamily="18" charset="0"/>
              </a:defRPr>
            </a:lvl8pPr>
            <a:lvl9pPr marL="3886200" indent="-228600" eaLnBrk="0" fontAlgn="base" hangingPunct="0">
              <a:spcBef>
                <a:spcPct val="0"/>
              </a:spcBef>
              <a:spcAft>
                <a:spcPct val="0"/>
              </a:spcAft>
              <a:defRPr sz="4000">
                <a:solidFill>
                  <a:srgbClr val="FFFF00"/>
                </a:solidFill>
                <a:latin typeface="Times New Roman" panose="02020603050405020304" pitchFamily="18" charset="0"/>
              </a:defRPr>
            </a:lvl9pPr>
          </a:lstStyle>
          <a:p>
            <a:pPr eaLnBrk="1" hangingPunct="1">
              <a:spcBef>
                <a:spcPct val="20000"/>
              </a:spcBef>
              <a:buFontTx/>
              <a:buChar char="•"/>
            </a:pPr>
            <a:r>
              <a:rPr lang="en-US" sz="2400" dirty="0" smtClean="0">
                <a:solidFill>
                  <a:schemeClr val="tx2"/>
                </a:solidFill>
                <a:latin typeface="+mj-lt"/>
              </a:rPr>
              <a:t>Detected by </a:t>
            </a:r>
            <a:r>
              <a:rPr lang="en-US" sz="2400" dirty="0">
                <a:solidFill>
                  <a:schemeClr val="tx2"/>
                </a:solidFill>
                <a:latin typeface="+mj-lt"/>
              </a:rPr>
              <a:t>your </a:t>
            </a:r>
            <a:r>
              <a:rPr lang="en-US" sz="2400" dirty="0" smtClean="0">
                <a:solidFill>
                  <a:schemeClr val="tx2"/>
                </a:solidFill>
                <a:latin typeface="+mj-lt"/>
              </a:rPr>
              <a:t>eyes. Orion VISIBLY (left) and in the INFRARED (right). See how much we’re missing out on?</a:t>
            </a:r>
          </a:p>
        </p:txBody>
      </p:sp>
      <p:sp>
        <p:nvSpPr>
          <p:cNvPr id="13316" name="FlagCount" hidden="1">
            <a:hlinkClick r:id="rId2" action="ppaction://hlinkfile"/>
          </p:cNvPr>
          <p:cNvSpPr>
            <a:spLocks noChangeArrowheads="1"/>
          </p:cNvSpPr>
          <p:nvPr/>
        </p:nvSpPr>
        <p:spPr bwMode="auto">
          <a:xfrm>
            <a:off x="8255000" y="254000"/>
            <a:ext cx="381000" cy="317500"/>
          </a:xfrm>
          <a:prstGeom prst="wedgeRoundRectCallout">
            <a:avLst>
              <a:gd name="adj1" fmla="val -43750"/>
              <a:gd name="adj2" fmla="val 70000"/>
              <a:gd name="adj3" fmla="val 16667"/>
            </a:avLst>
          </a:prstGeom>
          <a:solidFill>
            <a:schemeClr val="accent1">
              <a:alpha val="25098"/>
            </a:schemeClr>
          </a:solidFill>
          <a:ln w="19050">
            <a:solidFill>
              <a:schemeClr val="tx1"/>
            </a:solidFill>
            <a:miter lim="800000"/>
            <a:headEnd/>
            <a:tailEnd/>
          </a:ln>
        </p:spPr>
        <p:txBody>
          <a:bodyPr wrap="none" anchor="ctr"/>
          <a:lstStyle>
            <a:lvl1pPr eaLnBrk="0" hangingPunct="0">
              <a:defRPr sz="4000">
                <a:solidFill>
                  <a:srgbClr val="FFFF00"/>
                </a:solidFill>
                <a:latin typeface="Times New Roman" panose="02020603050405020304" pitchFamily="18" charset="0"/>
              </a:defRPr>
            </a:lvl1pPr>
            <a:lvl2pPr marL="742950" indent="-285750" eaLnBrk="0" hangingPunct="0">
              <a:defRPr sz="4000">
                <a:solidFill>
                  <a:srgbClr val="FFFF00"/>
                </a:solidFill>
                <a:latin typeface="Times New Roman" panose="02020603050405020304" pitchFamily="18" charset="0"/>
              </a:defRPr>
            </a:lvl2pPr>
            <a:lvl3pPr marL="1143000" indent="-228600" eaLnBrk="0" hangingPunct="0">
              <a:defRPr sz="4000">
                <a:solidFill>
                  <a:srgbClr val="FFFF00"/>
                </a:solidFill>
                <a:latin typeface="Times New Roman" panose="02020603050405020304" pitchFamily="18" charset="0"/>
              </a:defRPr>
            </a:lvl3pPr>
            <a:lvl4pPr marL="1600200" indent="-228600" eaLnBrk="0" hangingPunct="0">
              <a:defRPr sz="4000">
                <a:solidFill>
                  <a:srgbClr val="FFFF00"/>
                </a:solidFill>
                <a:latin typeface="Times New Roman" panose="02020603050405020304" pitchFamily="18" charset="0"/>
              </a:defRPr>
            </a:lvl4pPr>
            <a:lvl5pPr marL="2057400" indent="-228600" eaLnBrk="0" hangingPunct="0">
              <a:defRPr sz="4000">
                <a:solidFill>
                  <a:srgbClr val="FFFF00"/>
                </a:solidFill>
                <a:latin typeface="Times New Roman" panose="02020603050405020304" pitchFamily="18" charset="0"/>
              </a:defRPr>
            </a:lvl5pPr>
            <a:lvl6pPr marL="2514600" indent="-228600" eaLnBrk="0" fontAlgn="base" hangingPunct="0">
              <a:spcBef>
                <a:spcPct val="0"/>
              </a:spcBef>
              <a:spcAft>
                <a:spcPct val="0"/>
              </a:spcAft>
              <a:defRPr sz="4000">
                <a:solidFill>
                  <a:srgbClr val="FFFF00"/>
                </a:solidFill>
                <a:latin typeface="Times New Roman" panose="02020603050405020304" pitchFamily="18" charset="0"/>
              </a:defRPr>
            </a:lvl6pPr>
            <a:lvl7pPr marL="2971800" indent="-228600" eaLnBrk="0" fontAlgn="base" hangingPunct="0">
              <a:spcBef>
                <a:spcPct val="0"/>
              </a:spcBef>
              <a:spcAft>
                <a:spcPct val="0"/>
              </a:spcAft>
              <a:defRPr sz="4000">
                <a:solidFill>
                  <a:srgbClr val="FFFF00"/>
                </a:solidFill>
                <a:latin typeface="Times New Roman" panose="02020603050405020304" pitchFamily="18" charset="0"/>
              </a:defRPr>
            </a:lvl7pPr>
            <a:lvl8pPr marL="3429000" indent="-228600" eaLnBrk="0" fontAlgn="base" hangingPunct="0">
              <a:spcBef>
                <a:spcPct val="0"/>
              </a:spcBef>
              <a:spcAft>
                <a:spcPct val="0"/>
              </a:spcAft>
              <a:defRPr sz="4000">
                <a:solidFill>
                  <a:srgbClr val="FFFF00"/>
                </a:solidFill>
                <a:latin typeface="Times New Roman" panose="02020603050405020304" pitchFamily="18" charset="0"/>
              </a:defRPr>
            </a:lvl8pPr>
            <a:lvl9pPr marL="3886200" indent="-228600" eaLnBrk="0" fontAlgn="base" hangingPunct="0">
              <a:spcBef>
                <a:spcPct val="0"/>
              </a:spcBef>
              <a:spcAft>
                <a:spcPct val="0"/>
              </a:spcAft>
              <a:defRPr sz="4000">
                <a:solidFill>
                  <a:srgbClr val="FFFF00"/>
                </a:solidFill>
                <a:latin typeface="Times New Roman" panose="02020603050405020304" pitchFamily="18" charset="0"/>
              </a:defRPr>
            </a:lvl9pPr>
          </a:lstStyle>
          <a:p>
            <a:pPr algn="ctr" eaLnBrk="1" hangingPunct="1"/>
            <a:r>
              <a:rPr lang="en-US" sz="1400" b="1">
                <a:latin typeface="Tahoma" panose="020B0604030504040204" pitchFamily="34" charset="0"/>
              </a:rPr>
              <a:t>0</a:t>
            </a:r>
          </a:p>
        </p:txBody>
      </p:sp>
      <p:pic>
        <p:nvPicPr>
          <p:cNvPr id="4098" name="Picture 2" descr="http://wise.ssl.berkeley.edu/gallery_images/orion_iras_med.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42682" y="2003133"/>
            <a:ext cx="6553200" cy="4052063"/>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228600" y="6057255"/>
            <a:ext cx="9144000" cy="369332"/>
          </a:xfrm>
          <a:prstGeom prst="rect">
            <a:avLst/>
          </a:prstGeom>
        </p:spPr>
        <p:txBody>
          <a:bodyPr wrap="square">
            <a:spAutoFit/>
          </a:bodyPr>
          <a:lstStyle/>
          <a:p>
            <a:r>
              <a:rPr lang="en-US" dirty="0" smtClean="0"/>
              <a:t>Image credit: </a:t>
            </a:r>
            <a:r>
              <a:rPr lang="en-US" dirty="0" smtClean="0">
                <a:hlinkClick r:id="rId4"/>
              </a:rPr>
              <a:t>https</a:t>
            </a:r>
            <a:r>
              <a:rPr lang="en-US" dirty="0">
                <a:hlinkClick r:id="rId4"/>
              </a:rPr>
              <a:t>://</a:t>
            </a:r>
            <a:r>
              <a:rPr lang="en-US" dirty="0" smtClean="0">
                <a:hlinkClick r:id="rId4"/>
              </a:rPr>
              <a:t>www.nasa.gov/mission_pages/SOFIA/status_update_10-46F.html</a:t>
            </a:r>
            <a:r>
              <a:rPr lang="en-US" dirty="0" smtClean="0"/>
              <a:t> </a:t>
            </a:r>
            <a:endParaRPr lang="en-US" dirty="0"/>
          </a:p>
        </p:txBody>
      </p:sp>
    </p:spTree>
    <p:extLst>
      <p:ext uri="{BB962C8B-B14F-4D97-AF65-F5344CB8AC3E}">
        <p14:creationId xmlns:p14="http://schemas.microsoft.com/office/powerpoint/2010/main" val="882289556"/>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sz="4400" dirty="0" smtClean="0"/>
              <a:t>WHAT YOU CAN SEE AIN’T MUCH</a:t>
            </a:r>
            <a:br>
              <a:rPr lang="en-US" sz="4400" dirty="0" smtClean="0"/>
            </a:br>
            <a:r>
              <a:rPr lang="en-US" sz="4400" dirty="0" smtClean="0"/>
              <a:t>The Visible Inch</a:t>
            </a:r>
            <a:endParaRPr lang="en-US" sz="4400" dirty="0"/>
          </a:p>
        </p:txBody>
      </p:sp>
      <p:sp>
        <p:nvSpPr>
          <p:cNvPr id="5" name="Text Placeholder 4"/>
          <p:cNvSpPr>
            <a:spLocks noGrp="1"/>
          </p:cNvSpPr>
          <p:nvPr>
            <p:ph type="body" idx="1"/>
          </p:nvPr>
        </p:nvSpPr>
        <p:spPr/>
        <p:txBody>
          <a:bodyPr/>
          <a:lstStyle/>
          <a:p>
            <a:r>
              <a:rPr lang="en-US" dirty="0">
                <a:hlinkClick r:id="rId2"/>
              </a:rPr>
              <a:t>http://www.youtube.com/watch?v=kfS5Qn0wn2o</a:t>
            </a:r>
            <a:endParaRPr lang="en-US" dirty="0"/>
          </a:p>
        </p:txBody>
      </p:sp>
    </p:spTree>
    <p:extLst>
      <p:ext uri="{BB962C8B-B14F-4D97-AF65-F5344CB8AC3E}">
        <p14:creationId xmlns:p14="http://schemas.microsoft.com/office/powerpoint/2010/main" val="3252681165"/>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0818" name="Rectangle 2"/>
          <p:cNvSpPr>
            <a:spLocks noChangeArrowheads="1"/>
          </p:cNvSpPr>
          <p:nvPr/>
        </p:nvSpPr>
        <p:spPr bwMode="auto">
          <a:xfrm>
            <a:off x="990600" y="609600"/>
            <a:ext cx="6918325" cy="1022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81500" tIns="40750" rIns="81500" bIns="40750"/>
          <a:lstStyle>
            <a:lvl1pPr eaLnBrk="0" hangingPunct="0">
              <a:defRPr sz="4000">
                <a:solidFill>
                  <a:srgbClr val="FFFF00"/>
                </a:solidFill>
                <a:latin typeface="Times New Roman" panose="02020603050405020304" pitchFamily="18" charset="0"/>
              </a:defRPr>
            </a:lvl1pPr>
            <a:lvl2pPr marL="742950" indent="-285750" eaLnBrk="0" hangingPunct="0">
              <a:defRPr sz="4000">
                <a:solidFill>
                  <a:srgbClr val="FFFF00"/>
                </a:solidFill>
                <a:latin typeface="Times New Roman" panose="02020603050405020304" pitchFamily="18" charset="0"/>
              </a:defRPr>
            </a:lvl2pPr>
            <a:lvl3pPr marL="1143000" indent="-228600" eaLnBrk="0" hangingPunct="0">
              <a:defRPr sz="4000">
                <a:solidFill>
                  <a:srgbClr val="FFFF00"/>
                </a:solidFill>
                <a:latin typeface="Times New Roman" panose="02020603050405020304" pitchFamily="18" charset="0"/>
              </a:defRPr>
            </a:lvl3pPr>
            <a:lvl4pPr marL="1600200" indent="-228600" eaLnBrk="0" hangingPunct="0">
              <a:defRPr sz="4000">
                <a:solidFill>
                  <a:srgbClr val="FFFF00"/>
                </a:solidFill>
                <a:latin typeface="Times New Roman" panose="02020603050405020304" pitchFamily="18" charset="0"/>
              </a:defRPr>
            </a:lvl4pPr>
            <a:lvl5pPr marL="2057400" indent="-228600" eaLnBrk="0" hangingPunct="0">
              <a:defRPr sz="4000">
                <a:solidFill>
                  <a:srgbClr val="FFFF00"/>
                </a:solidFill>
                <a:latin typeface="Times New Roman" panose="02020603050405020304" pitchFamily="18" charset="0"/>
              </a:defRPr>
            </a:lvl5pPr>
            <a:lvl6pPr marL="2514600" indent="-228600" eaLnBrk="0" fontAlgn="base" hangingPunct="0">
              <a:spcBef>
                <a:spcPct val="0"/>
              </a:spcBef>
              <a:spcAft>
                <a:spcPct val="0"/>
              </a:spcAft>
              <a:defRPr sz="4000">
                <a:solidFill>
                  <a:srgbClr val="FFFF00"/>
                </a:solidFill>
                <a:latin typeface="Times New Roman" panose="02020603050405020304" pitchFamily="18" charset="0"/>
              </a:defRPr>
            </a:lvl6pPr>
            <a:lvl7pPr marL="2971800" indent="-228600" eaLnBrk="0" fontAlgn="base" hangingPunct="0">
              <a:spcBef>
                <a:spcPct val="0"/>
              </a:spcBef>
              <a:spcAft>
                <a:spcPct val="0"/>
              </a:spcAft>
              <a:defRPr sz="4000">
                <a:solidFill>
                  <a:srgbClr val="FFFF00"/>
                </a:solidFill>
                <a:latin typeface="Times New Roman" panose="02020603050405020304" pitchFamily="18" charset="0"/>
              </a:defRPr>
            </a:lvl7pPr>
            <a:lvl8pPr marL="3429000" indent="-228600" eaLnBrk="0" fontAlgn="base" hangingPunct="0">
              <a:spcBef>
                <a:spcPct val="0"/>
              </a:spcBef>
              <a:spcAft>
                <a:spcPct val="0"/>
              </a:spcAft>
              <a:defRPr sz="4000">
                <a:solidFill>
                  <a:srgbClr val="FFFF00"/>
                </a:solidFill>
                <a:latin typeface="Times New Roman" panose="02020603050405020304" pitchFamily="18" charset="0"/>
              </a:defRPr>
            </a:lvl8pPr>
            <a:lvl9pPr marL="3886200" indent="-228600" eaLnBrk="0" fontAlgn="base" hangingPunct="0">
              <a:spcBef>
                <a:spcPct val="0"/>
              </a:spcBef>
              <a:spcAft>
                <a:spcPct val="0"/>
              </a:spcAft>
              <a:defRPr sz="4000">
                <a:solidFill>
                  <a:srgbClr val="FFFF00"/>
                </a:solidFill>
                <a:latin typeface="Times New Roman" panose="02020603050405020304" pitchFamily="18" charset="0"/>
              </a:defRPr>
            </a:lvl9pPr>
          </a:lstStyle>
          <a:p>
            <a:pPr algn="ctr" eaLnBrk="1" hangingPunct="1"/>
            <a:r>
              <a:rPr lang="en-US" sz="3200" b="1" dirty="0" smtClean="0">
                <a:solidFill>
                  <a:schemeClr val="tx2"/>
                </a:solidFill>
                <a:latin typeface="+mj-lt"/>
              </a:rPr>
              <a:t>ULTRAVIOLET LIGHT</a:t>
            </a:r>
            <a:endParaRPr lang="en-US" sz="3200" dirty="0">
              <a:solidFill>
                <a:schemeClr val="tx2"/>
              </a:solidFill>
              <a:latin typeface="+mj-lt"/>
            </a:endParaRPr>
          </a:p>
        </p:txBody>
      </p:sp>
      <p:sp>
        <p:nvSpPr>
          <p:cNvPr id="290819" name="Rectangle 3"/>
          <p:cNvSpPr>
            <a:spLocks noChangeArrowheads="1"/>
          </p:cNvSpPr>
          <p:nvPr/>
        </p:nvSpPr>
        <p:spPr bwMode="auto">
          <a:xfrm>
            <a:off x="644611" y="1504950"/>
            <a:ext cx="8001000" cy="4819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81500" tIns="40750" rIns="81500" bIns="40750"/>
          <a:lstStyle>
            <a:lvl1pPr marL="342900" indent="-342900" eaLnBrk="0" hangingPunct="0">
              <a:defRPr sz="4000">
                <a:solidFill>
                  <a:srgbClr val="FFFF00"/>
                </a:solidFill>
                <a:latin typeface="Times New Roman" panose="02020603050405020304" pitchFamily="18" charset="0"/>
              </a:defRPr>
            </a:lvl1pPr>
            <a:lvl2pPr marL="742950" indent="-285750" eaLnBrk="0" hangingPunct="0">
              <a:defRPr sz="4000">
                <a:solidFill>
                  <a:srgbClr val="FFFF00"/>
                </a:solidFill>
                <a:latin typeface="Times New Roman" panose="02020603050405020304" pitchFamily="18" charset="0"/>
              </a:defRPr>
            </a:lvl2pPr>
            <a:lvl3pPr marL="1143000" indent="-228600" eaLnBrk="0" hangingPunct="0">
              <a:defRPr sz="4000">
                <a:solidFill>
                  <a:srgbClr val="FFFF00"/>
                </a:solidFill>
                <a:latin typeface="Times New Roman" panose="02020603050405020304" pitchFamily="18" charset="0"/>
              </a:defRPr>
            </a:lvl3pPr>
            <a:lvl4pPr marL="1600200" indent="-228600" eaLnBrk="0" hangingPunct="0">
              <a:defRPr sz="4000">
                <a:solidFill>
                  <a:srgbClr val="FFFF00"/>
                </a:solidFill>
                <a:latin typeface="Times New Roman" panose="02020603050405020304" pitchFamily="18" charset="0"/>
              </a:defRPr>
            </a:lvl4pPr>
            <a:lvl5pPr marL="2057400" indent="-228600" eaLnBrk="0" hangingPunct="0">
              <a:defRPr sz="4000">
                <a:solidFill>
                  <a:srgbClr val="FFFF00"/>
                </a:solidFill>
                <a:latin typeface="Times New Roman" panose="02020603050405020304" pitchFamily="18" charset="0"/>
              </a:defRPr>
            </a:lvl5pPr>
            <a:lvl6pPr marL="2514600" indent="-228600" eaLnBrk="0" fontAlgn="base" hangingPunct="0">
              <a:spcBef>
                <a:spcPct val="0"/>
              </a:spcBef>
              <a:spcAft>
                <a:spcPct val="0"/>
              </a:spcAft>
              <a:defRPr sz="4000">
                <a:solidFill>
                  <a:srgbClr val="FFFF00"/>
                </a:solidFill>
                <a:latin typeface="Times New Roman" panose="02020603050405020304" pitchFamily="18" charset="0"/>
              </a:defRPr>
            </a:lvl6pPr>
            <a:lvl7pPr marL="2971800" indent="-228600" eaLnBrk="0" fontAlgn="base" hangingPunct="0">
              <a:spcBef>
                <a:spcPct val="0"/>
              </a:spcBef>
              <a:spcAft>
                <a:spcPct val="0"/>
              </a:spcAft>
              <a:defRPr sz="4000">
                <a:solidFill>
                  <a:srgbClr val="FFFF00"/>
                </a:solidFill>
                <a:latin typeface="Times New Roman" panose="02020603050405020304" pitchFamily="18" charset="0"/>
              </a:defRPr>
            </a:lvl7pPr>
            <a:lvl8pPr marL="3429000" indent="-228600" eaLnBrk="0" fontAlgn="base" hangingPunct="0">
              <a:spcBef>
                <a:spcPct val="0"/>
              </a:spcBef>
              <a:spcAft>
                <a:spcPct val="0"/>
              </a:spcAft>
              <a:defRPr sz="4000">
                <a:solidFill>
                  <a:srgbClr val="FFFF00"/>
                </a:solidFill>
                <a:latin typeface="Times New Roman" panose="02020603050405020304" pitchFamily="18" charset="0"/>
              </a:defRPr>
            </a:lvl8pPr>
            <a:lvl9pPr marL="3886200" indent="-228600" eaLnBrk="0" fontAlgn="base" hangingPunct="0">
              <a:spcBef>
                <a:spcPct val="0"/>
              </a:spcBef>
              <a:spcAft>
                <a:spcPct val="0"/>
              </a:spcAft>
              <a:defRPr sz="4000">
                <a:solidFill>
                  <a:srgbClr val="FFFF00"/>
                </a:solidFill>
                <a:latin typeface="Times New Roman" panose="02020603050405020304" pitchFamily="18" charset="0"/>
              </a:defRPr>
            </a:lvl9pPr>
          </a:lstStyle>
          <a:p>
            <a:pPr marL="0" indent="0" eaLnBrk="1" hangingPunct="1">
              <a:spcBef>
                <a:spcPct val="20000"/>
              </a:spcBef>
            </a:pPr>
            <a:r>
              <a:rPr lang="en-US" sz="2400" dirty="0" smtClean="0">
                <a:solidFill>
                  <a:schemeClr val="tx2"/>
                </a:solidFill>
                <a:latin typeface="+mj-lt"/>
              </a:rPr>
              <a:t>Energetic enough to cause sunburns! Here’s the Sun visibly (left) and in the UV (right)</a:t>
            </a:r>
            <a:endParaRPr lang="en-US" sz="2400" dirty="0">
              <a:solidFill>
                <a:schemeClr val="tx2"/>
              </a:solidFill>
              <a:latin typeface="+mj-lt"/>
            </a:endParaRPr>
          </a:p>
        </p:txBody>
      </p:sp>
      <p:sp>
        <p:nvSpPr>
          <p:cNvPr id="13316" name="FlagCount" hidden="1">
            <a:hlinkClick r:id="rId2" action="ppaction://hlinkfile"/>
          </p:cNvPr>
          <p:cNvSpPr>
            <a:spLocks noChangeArrowheads="1"/>
          </p:cNvSpPr>
          <p:nvPr/>
        </p:nvSpPr>
        <p:spPr bwMode="auto">
          <a:xfrm>
            <a:off x="8255000" y="254000"/>
            <a:ext cx="381000" cy="317500"/>
          </a:xfrm>
          <a:prstGeom prst="wedgeRoundRectCallout">
            <a:avLst>
              <a:gd name="adj1" fmla="val -43750"/>
              <a:gd name="adj2" fmla="val 70000"/>
              <a:gd name="adj3" fmla="val 16667"/>
            </a:avLst>
          </a:prstGeom>
          <a:solidFill>
            <a:schemeClr val="accent1">
              <a:alpha val="25098"/>
            </a:schemeClr>
          </a:solidFill>
          <a:ln w="19050">
            <a:solidFill>
              <a:schemeClr val="tx1"/>
            </a:solidFill>
            <a:miter lim="800000"/>
            <a:headEnd/>
            <a:tailEnd/>
          </a:ln>
        </p:spPr>
        <p:txBody>
          <a:bodyPr wrap="none" anchor="ctr"/>
          <a:lstStyle>
            <a:lvl1pPr eaLnBrk="0" hangingPunct="0">
              <a:defRPr sz="4000">
                <a:solidFill>
                  <a:srgbClr val="FFFF00"/>
                </a:solidFill>
                <a:latin typeface="Times New Roman" panose="02020603050405020304" pitchFamily="18" charset="0"/>
              </a:defRPr>
            </a:lvl1pPr>
            <a:lvl2pPr marL="742950" indent="-285750" eaLnBrk="0" hangingPunct="0">
              <a:defRPr sz="4000">
                <a:solidFill>
                  <a:srgbClr val="FFFF00"/>
                </a:solidFill>
                <a:latin typeface="Times New Roman" panose="02020603050405020304" pitchFamily="18" charset="0"/>
              </a:defRPr>
            </a:lvl2pPr>
            <a:lvl3pPr marL="1143000" indent="-228600" eaLnBrk="0" hangingPunct="0">
              <a:defRPr sz="4000">
                <a:solidFill>
                  <a:srgbClr val="FFFF00"/>
                </a:solidFill>
                <a:latin typeface="Times New Roman" panose="02020603050405020304" pitchFamily="18" charset="0"/>
              </a:defRPr>
            </a:lvl3pPr>
            <a:lvl4pPr marL="1600200" indent="-228600" eaLnBrk="0" hangingPunct="0">
              <a:defRPr sz="4000">
                <a:solidFill>
                  <a:srgbClr val="FFFF00"/>
                </a:solidFill>
                <a:latin typeface="Times New Roman" panose="02020603050405020304" pitchFamily="18" charset="0"/>
              </a:defRPr>
            </a:lvl4pPr>
            <a:lvl5pPr marL="2057400" indent="-228600" eaLnBrk="0" hangingPunct="0">
              <a:defRPr sz="4000">
                <a:solidFill>
                  <a:srgbClr val="FFFF00"/>
                </a:solidFill>
                <a:latin typeface="Times New Roman" panose="02020603050405020304" pitchFamily="18" charset="0"/>
              </a:defRPr>
            </a:lvl5pPr>
            <a:lvl6pPr marL="2514600" indent="-228600" eaLnBrk="0" fontAlgn="base" hangingPunct="0">
              <a:spcBef>
                <a:spcPct val="0"/>
              </a:spcBef>
              <a:spcAft>
                <a:spcPct val="0"/>
              </a:spcAft>
              <a:defRPr sz="4000">
                <a:solidFill>
                  <a:srgbClr val="FFFF00"/>
                </a:solidFill>
                <a:latin typeface="Times New Roman" panose="02020603050405020304" pitchFamily="18" charset="0"/>
              </a:defRPr>
            </a:lvl6pPr>
            <a:lvl7pPr marL="2971800" indent="-228600" eaLnBrk="0" fontAlgn="base" hangingPunct="0">
              <a:spcBef>
                <a:spcPct val="0"/>
              </a:spcBef>
              <a:spcAft>
                <a:spcPct val="0"/>
              </a:spcAft>
              <a:defRPr sz="4000">
                <a:solidFill>
                  <a:srgbClr val="FFFF00"/>
                </a:solidFill>
                <a:latin typeface="Times New Roman" panose="02020603050405020304" pitchFamily="18" charset="0"/>
              </a:defRPr>
            </a:lvl7pPr>
            <a:lvl8pPr marL="3429000" indent="-228600" eaLnBrk="0" fontAlgn="base" hangingPunct="0">
              <a:spcBef>
                <a:spcPct val="0"/>
              </a:spcBef>
              <a:spcAft>
                <a:spcPct val="0"/>
              </a:spcAft>
              <a:defRPr sz="4000">
                <a:solidFill>
                  <a:srgbClr val="FFFF00"/>
                </a:solidFill>
                <a:latin typeface="Times New Roman" panose="02020603050405020304" pitchFamily="18" charset="0"/>
              </a:defRPr>
            </a:lvl8pPr>
            <a:lvl9pPr marL="3886200" indent="-228600" eaLnBrk="0" fontAlgn="base" hangingPunct="0">
              <a:spcBef>
                <a:spcPct val="0"/>
              </a:spcBef>
              <a:spcAft>
                <a:spcPct val="0"/>
              </a:spcAft>
              <a:defRPr sz="4000">
                <a:solidFill>
                  <a:srgbClr val="FFFF00"/>
                </a:solidFill>
                <a:latin typeface="Times New Roman" panose="02020603050405020304" pitchFamily="18" charset="0"/>
              </a:defRPr>
            </a:lvl9pPr>
          </a:lstStyle>
          <a:p>
            <a:pPr algn="ctr" eaLnBrk="1" hangingPunct="1"/>
            <a:r>
              <a:rPr lang="en-US" sz="1400" b="1">
                <a:latin typeface="Tahoma" panose="020B0604030504040204" pitchFamily="34" charset="0"/>
              </a:rPr>
              <a:t>0</a:t>
            </a:r>
          </a:p>
        </p:txBody>
      </p:sp>
      <p:pic>
        <p:nvPicPr>
          <p:cNvPr id="5122" name="Picture 2" descr="http://scied.ucar.edu/sites/default/files/images/large_image_for_image_content/Create%20Image/sun_uv_visible_compare_3feb2002_soho_820x400.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00100" y="2514600"/>
            <a:ext cx="7810500" cy="3810000"/>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1078728" y="6324600"/>
            <a:ext cx="7638535" cy="369332"/>
          </a:xfrm>
          <a:prstGeom prst="rect">
            <a:avLst/>
          </a:prstGeom>
        </p:spPr>
        <p:txBody>
          <a:bodyPr wrap="square">
            <a:spAutoFit/>
          </a:bodyPr>
          <a:lstStyle/>
          <a:p>
            <a:r>
              <a:rPr lang="en-US" dirty="0" smtClean="0"/>
              <a:t>Images from: </a:t>
            </a:r>
            <a:r>
              <a:rPr lang="en-US" dirty="0" smtClean="0">
                <a:hlinkClick r:id="rId4"/>
              </a:rPr>
              <a:t>https</a:t>
            </a:r>
            <a:r>
              <a:rPr lang="en-US" dirty="0">
                <a:hlinkClick r:id="rId4"/>
              </a:rPr>
              <a:t>://</a:t>
            </a:r>
            <a:r>
              <a:rPr lang="en-US" dirty="0" smtClean="0">
                <a:hlinkClick r:id="rId4"/>
              </a:rPr>
              <a:t>earthobservatory.nasa.gov/images/37575</a:t>
            </a:r>
            <a:r>
              <a:rPr lang="en-US" dirty="0" smtClean="0"/>
              <a:t> </a:t>
            </a:r>
            <a:endParaRPr lang="en-US" dirty="0"/>
          </a:p>
        </p:txBody>
      </p:sp>
    </p:spTree>
    <p:extLst>
      <p:ext uri="{BB962C8B-B14F-4D97-AF65-F5344CB8AC3E}">
        <p14:creationId xmlns:p14="http://schemas.microsoft.com/office/powerpoint/2010/main" val="2632255786"/>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0818" name="Rectangle 2"/>
          <p:cNvSpPr>
            <a:spLocks noChangeArrowheads="1"/>
          </p:cNvSpPr>
          <p:nvPr/>
        </p:nvSpPr>
        <p:spPr bwMode="auto">
          <a:xfrm>
            <a:off x="990600" y="341351"/>
            <a:ext cx="6918325" cy="1022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81500" tIns="40750" rIns="81500" bIns="40750"/>
          <a:lstStyle>
            <a:lvl1pPr eaLnBrk="0" hangingPunct="0">
              <a:defRPr sz="4000">
                <a:solidFill>
                  <a:srgbClr val="FFFF00"/>
                </a:solidFill>
                <a:latin typeface="Times New Roman" panose="02020603050405020304" pitchFamily="18" charset="0"/>
              </a:defRPr>
            </a:lvl1pPr>
            <a:lvl2pPr marL="742950" indent="-285750" eaLnBrk="0" hangingPunct="0">
              <a:defRPr sz="4000">
                <a:solidFill>
                  <a:srgbClr val="FFFF00"/>
                </a:solidFill>
                <a:latin typeface="Times New Roman" panose="02020603050405020304" pitchFamily="18" charset="0"/>
              </a:defRPr>
            </a:lvl2pPr>
            <a:lvl3pPr marL="1143000" indent="-228600" eaLnBrk="0" hangingPunct="0">
              <a:defRPr sz="4000">
                <a:solidFill>
                  <a:srgbClr val="FFFF00"/>
                </a:solidFill>
                <a:latin typeface="Times New Roman" panose="02020603050405020304" pitchFamily="18" charset="0"/>
              </a:defRPr>
            </a:lvl3pPr>
            <a:lvl4pPr marL="1600200" indent="-228600" eaLnBrk="0" hangingPunct="0">
              <a:defRPr sz="4000">
                <a:solidFill>
                  <a:srgbClr val="FFFF00"/>
                </a:solidFill>
                <a:latin typeface="Times New Roman" panose="02020603050405020304" pitchFamily="18" charset="0"/>
              </a:defRPr>
            </a:lvl4pPr>
            <a:lvl5pPr marL="2057400" indent="-228600" eaLnBrk="0" hangingPunct="0">
              <a:defRPr sz="4000">
                <a:solidFill>
                  <a:srgbClr val="FFFF00"/>
                </a:solidFill>
                <a:latin typeface="Times New Roman" panose="02020603050405020304" pitchFamily="18" charset="0"/>
              </a:defRPr>
            </a:lvl5pPr>
            <a:lvl6pPr marL="2514600" indent="-228600" eaLnBrk="0" fontAlgn="base" hangingPunct="0">
              <a:spcBef>
                <a:spcPct val="0"/>
              </a:spcBef>
              <a:spcAft>
                <a:spcPct val="0"/>
              </a:spcAft>
              <a:defRPr sz="4000">
                <a:solidFill>
                  <a:srgbClr val="FFFF00"/>
                </a:solidFill>
                <a:latin typeface="Times New Roman" panose="02020603050405020304" pitchFamily="18" charset="0"/>
              </a:defRPr>
            </a:lvl6pPr>
            <a:lvl7pPr marL="2971800" indent="-228600" eaLnBrk="0" fontAlgn="base" hangingPunct="0">
              <a:spcBef>
                <a:spcPct val="0"/>
              </a:spcBef>
              <a:spcAft>
                <a:spcPct val="0"/>
              </a:spcAft>
              <a:defRPr sz="4000">
                <a:solidFill>
                  <a:srgbClr val="FFFF00"/>
                </a:solidFill>
                <a:latin typeface="Times New Roman" panose="02020603050405020304" pitchFamily="18" charset="0"/>
              </a:defRPr>
            </a:lvl7pPr>
            <a:lvl8pPr marL="3429000" indent="-228600" eaLnBrk="0" fontAlgn="base" hangingPunct="0">
              <a:spcBef>
                <a:spcPct val="0"/>
              </a:spcBef>
              <a:spcAft>
                <a:spcPct val="0"/>
              </a:spcAft>
              <a:defRPr sz="4000">
                <a:solidFill>
                  <a:srgbClr val="FFFF00"/>
                </a:solidFill>
                <a:latin typeface="Times New Roman" panose="02020603050405020304" pitchFamily="18" charset="0"/>
              </a:defRPr>
            </a:lvl8pPr>
            <a:lvl9pPr marL="3886200" indent="-228600" eaLnBrk="0" fontAlgn="base" hangingPunct="0">
              <a:spcBef>
                <a:spcPct val="0"/>
              </a:spcBef>
              <a:spcAft>
                <a:spcPct val="0"/>
              </a:spcAft>
              <a:defRPr sz="4000">
                <a:solidFill>
                  <a:srgbClr val="FFFF00"/>
                </a:solidFill>
                <a:latin typeface="Times New Roman" panose="02020603050405020304" pitchFamily="18" charset="0"/>
              </a:defRPr>
            </a:lvl9pPr>
          </a:lstStyle>
          <a:p>
            <a:pPr algn="ctr" eaLnBrk="1" hangingPunct="1"/>
            <a:r>
              <a:rPr lang="en-US" sz="3200" b="1" dirty="0" smtClean="0">
                <a:solidFill>
                  <a:schemeClr val="tx2"/>
                </a:solidFill>
                <a:latin typeface="+mj-lt"/>
              </a:rPr>
              <a:t>X-RAYS</a:t>
            </a:r>
            <a:endParaRPr lang="en-US" sz="3200" dirty="0">
              <a:solidFill>
                <a:schemeClr val="tx2"/>
              </a:solidFill>
              <a:latin typeface="+mj-lt"/>
            </a:endParaRPr>
          </a:p>
        </p:txBody>
      </p:sp>
      <p:sp>
        <p:nvSpPr>
          <p:cNvPr id="290819" name="Rectangle 3"/>
          <p:cNvSpPr>
            <a:spLocks noChangeArrowheads="1"/>
          </p:cNvSpPr>
          <p:nvPr/>
        </p:nvSpPr>
        <p:spPr bwMode="auto">
          <a:xfrm>
            <a:off x="372762" y="854585"/>
            <a:ext cx="8534400" cy="5048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81500" tIns="40750" rIns="81500" bIns="40750"/>
          <a:lstStyle>
            <a:lvl1pPr marL="342900" indent="-342900" eaLnBrk="0" hangingPunct="0">
              <a:defRPr sz="4000">
                <a:solidFill>
                  <a:srgbClr val="FFFF00"/>
                </a:solidFill>
                <a:latin typeface="Times New Roman" panose="02020603050405020304" pitchFamily="18" charset="0"/>
              </a:defRPr>
            </a:lvl1pPr>
            <a:lvl2pPr marL="742950" indent="-285750" eaLnBrk="0" hangingPunct="0">
              <a:defRPr sz="4000">
                <a:solidFill>
                  <a:srgbClr val="FFFF00"/>
                </a:solidFill>
                <a:latin typeface="Times New Roman" panose="02020603050405020304" pitchFamily="18" charset="0"/>
              </a:defRPr>
            </a:lvl2pPr>
            <a:lvl3pPr marL="1143000" indent="-228600" eaLnBrk="0" hangingPunct="0">
              <a:defRPr sz="4000">
                <a:solidFill>
                  <a:srgbClr val="FFFF00"/>
                </a:solidFill>
                <a:latin typeface="Times New Roman" panose="02020603050405020304" pitchFamily="18" charset="0"/>
              </a:defRPr>
            </a:lvl3pPr>
            <a:lvl4pPr marL="1600200" indent="-228600" eaLnBrk="0" hangingPunct="0">
              <a:defRPr sz="4000">
                <a:solidFill>
                  <a:srgbClr val="FFFF00"/>
                </a:solidFill>
                <a:latin typeface="Times New Roman" panose="02020603050405020304" pitchFamily="18" charset="0"/>
              </a:defRPr>
            </a:lvl4pPr>
            <a:lvl5pPr marL="2057400" indent="-228600" eaLnBrk="0" hangingPunct="0">
              <a:defRPr sz="4000">
                <a:solidFill>
                  <a:srgbClr val="FFFF00"/>
                </a:solidFill>
                <a:latin typeface="Times New Roman" panose="02020603050405020304" pitchFamily="18" charset="0"/>
              </a:defRPr>
            </a:lvl5pPr>
            <a:lvl6pPr marL="2514600" indent="-228600" eaLnBrk="0" fontAlgn="base" hangingPunct="0">
              <a:spcBef>
                <a:spcPct val="0"/>
              </a:spcBef>
              <a:spcAft>
                <a:spcPct val="0"/>
              </a:spcAft>
              <a:defRPr sz="4000">
                <a:solidFill>
                  <a:srgbClr val="FFFF00"/>
                </a:solidFill>
                <a:latin typeface="Times New Roman" panose="02020603050405020304" pitchFamily="18" charset="0"/>
              </a:defRPr>
            </a:lvl6pPr>
            <a:lvl7pPr marL="2971800" indent="-228600" eaLnBrk="0" fontAlgn="base" hangingPunct="0">
              <a:spcBef>
                <a:spcPct val="0"/>
              </a:spcBef>
              <a:spcAft>
                <a:spcPct val="0"/>
              </a:spcAft>
              <a:defRPr sz="4000">
                <a:solidFill>
                  <a:srgbClr val="FFFF00"/>
                </a:solidFill>
                <a:latin typeface="Times New Roman" panose="02020603050405020304" pitchFamily="18" charset="0"/>
              </a:defRPr>
            </a:lvl7pPr>
            <a:lvl8pPr marL="3429000" indent="-228600" eaLnBrk="0" fontAlgn="base" hangingPunct="0">
              <a:spcBef>
                <a:spcPct val="0"/>
              </a:spcBef>
              <a:spcAft>
                <a:spcPct val="0"/>
              </a:spcAft>
              <a:defRPr sz="4000">
                <a:solidFill>
                  <a:srgbClr val="FFFF00"/>
                </a:solidFill>
                <a:latin typeface="Times New Roman" panose="02020603050405020304" pitchFamily="18" charset="0"/>
              </a:defRPr>
            </a:lvl8pPr>
            <a:lvl9pPr marL="3886200" indent="-228600" eaLnBrk="0" fontAlgn="base" hangingPunct="0">
              <a:spcBef>
                <a:spcPct val="0"/>
              </a:spcBef>
              <a:spcAft>
                <a:spcPct val="0"/>
              </a:spcAft>
              <a:defRPr sz="4000">
                <a:solidFill>
                  <a:srgbClr val="FFFF00"/>
                </a:solidFill>
                <a:latin typeface="Times New Roman" panose="02020603050405020304" pitchFamily="18" charset="0"/>
              </a:defRPr>
            </a:lvl9pPr>
          </a:lstStyle>
          <a:p>
            <a:pPr marL="0" indent="0" eaLnBrk="1" hangingPunct="1">
              <a:spcBef>
                <a:spcPct val="20000"/>
              </a:spcBef>
            </a:pPr>
            <a:r>
              <a:rPr lang="en-US" sz="2400" dirty="0" smtClean="0">
                <a:solidFill>
                  <a:schemeClr val="tx2"/>
                </a:solidFill>
                <a:latin typeface="+mj-lt"/>
              </a:rPr>
              <a:t>Very short wavelengths, high energies. Penetrates human tissue. Reveals extremely HOT and VIOLENT regions in the universe </a:t>
            </a:r>
            <a:endParaRPr lang="en-US" sz="2400" dirty="0">
              <a:solidFill>
                <a:schemeClr val="tx2"/>
              </a:solidFill>
              <a:latin typeface="+mj-lt"/>
            </a:endParaRPr>
          </a:p>
        </p:txBody>
      </p:sp>
      <p:sp>
        <p:nvSpPr>
          <p:cNvPr id="13316" name="FlagCount" hidden="1">
            <a:hlinkClick r:id="rId2" action="ppaction://hlinkfile"/>
          </p:cNvPr>
          <p:cNvSpPr>
            <a:spLocks noChangeArrowheads="1"/>
          </p:cNvSpPr>
          <p:nvPr/>
        </p:nvSpPr>
        <p:spPr bwMode="auto">
          <a:xfrm>
            <a:off x="8255000" y="254000"/>
            <a:ext cx="381000" cy="317500"/>
          </a:xfrm>
          <a:prstGeom prst="wedgeRoundRectCallout">
            <a:avLst>
              <a:gd name="adj1" fmla="val -43750"/>
              <a:gd name="adj2" fmla="val 70000"/>
              <a:gd name="adj3" fmla="val 16667"/>
            </a:avLst>
          </a:prstGeom>
          <a:solidFill>
            <a:schemeClr val="accent1">
              <a:alpha val="25098"/>
            </a:schemeClr>
          </a:solidFill>
          <a:ln w="19050">
            <a:solidFill>
              <a:schemeClr val="tx1"/>
            </a:solidFill>
            <a:miter lim="800000"/>
            <a:headEnd/>
            <a:tailEnd/>
          </a:ln>
        </p:spPr>
        <p:txBody>
          <a:bodyPr wrap="none" anchor="ctr"/>
          <a:lstStyle>
            <a:lvl1pPr eaLnBrk="0" hangingPunct="0">
              <a:defRPr sz="4000">
                <a:solidFill>
                  <a:srgbClr val="FFFF00"/>
                </a:solidFill>
                <a:latin typeface="Times New Roman" panose="02020603050405020304" pitchFamily="18" charset="0"/>
              </a:defRPr>
            </a:lvl1pPr>
            <a:lvl2pPr marL="742950" indent="-285750" eaLnBrk="0" hangingPunct="0">
              <a:defRPr sz="4000">
                <a:solidFill>
                  <a:srgbClr val="FFFF00"/>
                </a:solidFill>
                <a:latin typeface="Times New Roman" panose="02020603050405020304" pitchFamily="18" charset="0"/>
              </a:defRPr>
            </a:lvl2pPr>
            <a:lvl3pPr marL="1143000" indent="-228600" eaLnBrk="0" hangingPunct="0">
              <a:defRPr sz="4000">
                <a:solidFill>
                  <a:srgbClr val="FFFF00"/>
                </a:solidFill>
                <a:latin typeface="Times New Roman" panose="02020603050405020304" pitchFamily="18" charset="0"/>
              </a:defRPr>
            </a:lvl3pPr>
            <a:lvl4pPr marL="1600200" indent="-228600" eaLnBrk="0" hangingPunct="0">
              <a:defRPr sz="4000">
                <a:solidFill>
                  <a:srgbClr val="FFFF00"/>
                </a:solidFill>
                <a:latin typeface="Times New Roman" panose="02020603050405020304" pitchFamily="18" charset="0"/>
              </a:defRPr>
            </a:lvl4pPr>
            <a:lvl5pPr marL="2057400" indent="-228600" eaLnBrk="0" hangingPunct="0">
              <a:defRPr sz="4000">
                <a:solidFill>
                  <a:srgbClr val="FFFF00"/>
                </a:solidFill>
                <a:latin typeface="Times New Roman" panose="02020603050405020304" pitchFamily="18" charset="0"/>
              </a:defRPr>
            </a:lvl5pPr>
            <a:lvl6pPr marL="2514600" indent="-228600" eaLnBrk="0" fontAlgn="base" hangingPunct="0">
              <a:spcBef>
                <a:spcPct val="0"/>
              </a:spcBef>
              <a:spcAft>
                <a:spcPct val="0"/>
              </a:spcAft>
              <a:defRPr sz="4000">
                <a:solidFill>
                  <a:srgbClr val="FFFF00"/>
                </a:solidFill>
                <a:latin typeface="Times New Roman" panose="02020603050405020304" pitchFamily="18" charset="0"/>
              </a:defRPr>
            </a:lvl6pPr>
            <a:lvl7pPr marL="2971800" indent="-228600" eaLnBrk="0" fontAlgn="base" hangingPunct="0">
              <a:spcBef>
                <a:spcPct val="0"/>
              </a:spcBef>
              <a:spcAft>
                <a:spcPct val="0"/>
              </a:spcAft>
              <a:defRPr sz="4000">
                <a:solidFill>
                  <a:srgbClr val="FFFF00"/>
                </a:solidFill>
                <a:latin typeface="Times New Roman" panose="02020603050405020304" pitchFamily="18" charset="0"/>
              </a:defRPr>
            </a:lvl7pPr>
            <a:lvl8pPr marL="3429000" indent="-228600" eaLnBrk="0" fontAlgn="base" hangingPunct="0">
              <a:spcBef>
                <a:spcPct val="0"/>
              </a:spcBef>
              <a:spcAft>
                <a:spcPct val="0"/>
              </a:spcAft>
              <a:defRPr sz="4000">
                <a:solidFill>
                  <a:srgbClr val="FFFF00"/>
                </a:solidFill>
                <a:latin typeface="Times New Roman" panose="02020603050405020304" pitchFamily="18" charset="0"/>
              </a:defRPr>
            </a:lvl8pPr>
            <a:lvl9pPr marL="3886200" indent="-228600" eaLnBrk="0" fontAlgn="base" hangingPunct="0">
              <a:spcBef>
                <a:spcPct val="0"/>
              </a:spcBef>
              <a:spcAft>
                <a:spcPct val="0"/>
              </a:spcAft>
              <a:defRPr sz="4000">
                <a:solidFill>
                  <a:srgbClr val="FFFF00"/>
                </a:solidFill>
                <a:latin typeface="Times New Roman" panose="02020603050405020304" pitchFamily="18" charset="0"/>
              </a:defRPr>
            </a:lvl9pPr>
          </a:lstStyle>
          <a:p>
            <a:pPr algn="ctr" eaLnBrk="1" hangingPunct="1"/>
            <a:r>
              <a:rPr lang="en-US" sz="1400" b="1">
                <a:latin typeface="Tahoma" panose="020B0604030504040204" pitchFamily="34" charset="0"/>
              </a:rPr>
              <a:t>0</a:t>
            </a:r>
          </a:p>
        </p:txBody>
      </p:sp>
      <p:sp>
        <p:nvSpPr>
          <p:cNvPr id="2" name="Rectangle 1"/>
          <p:cNvSpPr/>
          <p:nvPr/>
        </p:nvSpPr>
        <p:spPr>
          <a:xfrm>
            <a:off x="381000" y="6364933"/>
            <a:ext cx="8915400" cy="369332"/>
          </a:xfrm>
          <a:prstGeom prst="rect">
            <a:avLst/>
          </a:prstGeom>
        </p:spPr>
        <p:txBody>
          <a:bodyPr wrap="square">
            <a:spAutoFit/>
          </a:bodyPr>
          <a:lstStyle/>
          <a:p>
            <a:r>
              <a:rPr lang="en-US" dirty="0"/>
              <a:t>Image from: </a:t>
            </a:r>
            <a:r>
              <a:rPr lang="en-US" dirty="0">
                <a:hlinkClick r:id="rId3"/>
              </a:rPr>
              <a:t>https://imagine.gsfc.nasa.gov/educators/lessons/supernova</a:t>
            </a:r>
            <a:r>
              <a:rPr lang="en-US" dirty="0" smtClean="0">
                <a:hlinkClick r:id="rId3"/>
              </a:rPr>
              <a:t>/</a:t>
            </a:r>
            <a:r>
              <a:rPr lang="en-US" dirty="0" smtClean="0"/>
              <a:t> </a:t>
            </a:r>
            <a:endParaRPr lang="en-US" dirty="0"/>
          </a:p>
        </p:txBody>
      </p:sp>
      <p:pic>
        <p:nvPicPr>
          <p:cNvPr id="1028" name="Picture 4" descr="The Crab Nebula in optical, radio, infrared, ultraviolet, and X-ray wavelengths"/>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438400" y="1689784"/>
            <a:ext cx="4572000" cy="4572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75816726"/>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0818" name="Rectangle 2"/>
          <p:cNvSpPr>
            <a:spLocks noChangeArrowheads="1"/>
          </p:cNvSpPr>
          <p:nvPr/>
        </p:nvSpPr>
        <p:spPr bwMode="auto">
          <a:xfrm>
            <a:off x="914400" y="602909"/>
            <a:ext cx="6918325" cy="1022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81500" tIns="40750" rIns="81500" bIns="40750"/>
          <a:lstStyle>
            <a:lvl1pPr eaLnBrk="0" hangingPunct="0">
              <a:defRPr sz="4000">
                <a:solidFill>
                  <a:srgbClr val="FFFF00"/>
                </a:solidFill>
                <a:latin typeface="Times New Roman" panose="02020603050405020304" pitchFamily="18" charset="0"/>
              </a:defRPr>
            </a:lvl1pPr>
            <a:lvl2pPr marL="742950" indent="-285750" eaLnBrk="0" hangingPunct="0">
              <a:defRPr sz="4000">
                <a:solidFill>
                  <a:srgbClr val="FFFF00"/>
                </a:solidFill>
                <a:latin typeface="Times New Roman" panose="02020603050405020304" pitchFamily="18" charset="0"/>
              </a:defRPr>
            </a:lvl2pPr>
            <a:lvl3pPr marL="1143000" indent="-228600" eaLnBrk="0" hangingPunct="0">
              <a:defRPr sz="4000">
                <a:solidFill>
                  <a:srgbClr val="FFFF00"/>
                </a:solidFill>
                <a:latin typeface="Times New Roman" panose="02020603050405020304" pitchFamily="18" charset="0"/>
              </a:defRPr>
            </a:lvl3pPr>
            <a:lvl4pPr marL="1600200" indent="-228600" eaLnBrk="0" hangingPunct="0">
              <a:defRPr sz="4000">
                <a:solidFill>
                  <a:srgbClr val="FFFF00"/>
                </a:solidFill>
                <a:latin typeface="Times New Roman" panose="02020603050405020304" pitchFamily="18" charset="0"/>
              </a:defRPr>
            </a:lvl4pPr>
            <a:lvl5pPr marL="2057400" indent="-228600" eaLnBrk="0" hangingPunct="0">
              <a:defRPr sz="4000">
                <a:solidFill>
                  <a:srgbClr val="FFFF00"/>
                </a:solidFill>
                <a:latin typeface="Times New Roman" panose="02020603050405020304" pitchFamily="18" charset="0"/>
              </a:defRPr>
            </a:lvl5pPr>
            <a:lvl6pPr marL="2514600" indent="-228600" eaLnBrk="0" fontAlgn="base" hangingPunct="0">
              <a:spcBef>
                <a:spcPct val="0"/>
              </a:spcBef>
              <a:spcAft>
                <a:spcPct val="0"/>
              </a:spcAft>
              <a:defRPr sz="4000">
                <a:solidFill>
                  <a:srgbClr val="FFFF00"/>
                </a:solidFill>
                <a:latin typeface="Times New Roman" panose="02020603050405020304" pitchFamily="18" charset="0"/>
              </a:defRPr>
            </a:lvl6pPr>
            <a:lvl7pPr marL="2971800" indent="-228600" eaLnBrk="0" fontAlgn="base" hangingPunct="0">
              <a:spcBef>
                <a:spcPct val="0"/>
              </a:spcBef>
              <a:spcAft>
                <a:spcPct val="0"/>
              </a:spcAft>
              <a:defRPr sz="4000">
                <a:solidFill>
                  <a:srgbClr val="FFFF00"/>
                </a:solidFill>
                <a:latin typeface="Times New Roman" panose="02020603050405020304" pitchFamily="18" charset="0"/>
              </a:defRPr>
            </a:lvl7pPr>
            <a:lvl8pPr marL="3429000" indent="-228600" eaLnBrk="0" fontAlgn="base" hangingPunct="0">
              <a:spcBef>
                <a:spcPct val="0"/>
              </a:spcBef>
              <a:spcAft>
                <a:spcPct val="0"/>
              </a:spcAft>
              <a:defRPr sz="4000">
                <a:solidFill>
                  <a:srgbClr val="FFFF00"/>
                </a:solidFill>
                <a:latin typeface="Times New Roman" panose="02020603050405020304" pitchFamily="18" charset="0"/>
              </a:defRPr>
            </a:lvl8pPr>
            <a:lvl9pPr marL="3886200" indent="-228600" eaLnBrk="0" fontAlgn="base" hangingPunct="0">
              <a:spcBef>
                <a:spcPct val="0"/>
              </a:spcBef>
              <a:spcAft>
                <a:spcPct val="0"/>
              </a:spcAft>
              <a:defRPr sz="4000">
                <a:solidFill>
                  <a:srgbClr val="FFFF00"/>
                </a:solidFill>
                <a:latin typeface="Times New Roman" panose="02020603050405020304" pitchFamily="18" charset="0"/>
              </a:defRPr>
            </a:lvl9pPr>
          </a:lstStyle>
          <a:p>
            <a:pPr algn="ctr" eaLnBrk="1" hangingPunct="1"/>
            <a:r>
              <a:rPr lang="en-US" sz="3200" b="1" dirty="0" smtClean="0">
                <a:solidFill>
                  <a:schemeClr val="tx2"/>
                </a:solidFill>
                <a:latin typeface="+mj-lt"/>
              </a:rPr>
              <a:t>GAMMA RAYS</a:t>
            </a:r>
            <a:endParaRPr lang="en-US" sz="3200" dirty="0">
              <a:solidFill>
                <a:schemeClr val="tx2"/>
              </a:solidFill>
              <a:latin typeface="+mj-lt"/>
            </a:endParaRPr>
          </a:p>
        </p:txBody>
      </p:sp>
      <p:sp>
        <p:nvSpPr>
          <p:cNvPr id="290819" name="Rectangle 3"/>
          <p:cNvSpPr>
            <a:spLocks noChangeArrowheads="1"/>
          </p:cNvSpPr>
          <p:nvPr/>
        </p:nvSpPr>
        <p:spPr bwMode="auto">
          <a:xfrm>
            <a:off x="613719" y="1138798"/>
            <a:ext cx="8001000" cy="520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81500" tIns="40750" rIns="81500" bIns="40750"/>
          <a:lstStyle>
            <a:lvl1pPr marL="342900" indent="-342900" eaLnBrk="0" hangingPunct="0">
              <a:defRPr sz="4000">
                <a:solidFill>
                  <a:srgbClr val="FFFF00"/>
                </a:solidFill>
                <a:latin typeface="Times New Roman" panose="02020603050405020304" pitchFamily="18" charset="0"/>
              </a:defRPr>
            </a:lvl1pPr>
            <a:lvl2pPr marL="742950" indent="-285750" eaLnBrk="0" hangingPunct="0">
              <a:defRPr sz="4000">
                <a:solidFill>
                  <a:srgbClr val="FFFF00"/>
                </a:solidFill>
                <a:latin typeface="Times New Roman" panose="02020603050405020304" pitchFamily="18" charset="0"/>
              </a:defRPr>
            </a:lvl2pPr>
            <a:lvl3pPr marL="1143000" indent="-228600" eaLnBrk="0" hangingPunct="0">
              <a:defRPr sz="4000">
                <a:solidFill>
                  <a:srgbClr val="FFFF00"/>
                </a:solidFill>
                <a:latin typeface="Times New Roman" panose="02020603050405020304" pitchFamily="18" charset="0"/>
              </a:defRPr>
            </a:lvl3pPr>
            <a:lvl4pPr marL="1600200" indent="-228600" eaLnBrk="0" hangingPunct="0">
              <a:defRPr sz="4000">
                <a:solidFill>
                  <a:srgbClr val="FFFF00"/>
                </a:solidFill>
                <a:latin typeface="Times New Roman" panose="02020603050405020304" pitchFamily="18" charset="0"/>
              </a:defRPr>
            </a:lvl4pPr>
            <a:lvl5pPr marL="2057400" indent="-228600" eaLnBrk="0" hangingPunct="0">
              <a:defRPr sz="4000">
                <a:solidFill>
                  <a:srgbClr val="FFFF00"/>
                </a:solidFill>
                <a:latin typeface="Times New Roman" panose="02020603050405020304" pitchFamily="18" charset="0"/>
              </a:defRPr>
            </a:lvl5pPr>
            <a:lvl6pPr marL="2514600" indent="-228600" eaLnBrk="0" fontAlgn="base" hangingPunct="0">
              <a:spcBef>
                <a:spcPct val="0"/>
              </a:spcBef>
              <a:spcAft>
                <a:spcPct val="0"/>
              </a:spcAft>
              <a:defRPr sz="4000">
                <a:solidFill>
                  <a:srgbClr val="FFFF00"/>
                </a:solidFill>
                <a:latin typeface="Times New Roman" panose="02020603050405020304" pitchFamily="18" charset="0"/>
              </a:defRPr>
            </a:lvl6pPr>
            <a:lvl7pPr marL="2971800" indent="-228600" eaLnBrk="0" fontAlgn="base" hangingPunct="0">
              <a:spcBef>
                <a:spcPct val="0"/>
              </a:spcBef>
              <a:spcAft>
                <a:spcPct val="0"/>
              </a:spcAft>
              <a:defRPr sz="4000">
                <a:solidFill>
                  <a:srgbClr val="FFFF00"/>
                </a:solidFill>
                <a:latin typeface="Times New Roman" panose="02020603050405020304" pitchFamily="18" charset="0"/>
              </a:defRPr>
            </a:lvl7pPr>
            <a:lvl8pPr marL="3429000" indent="-228600" eaLnBrk="0" fontAlgn="base" hangingPunct="0">
              <a:spcBef>
                <a:spcPct val="0"/>
              </a:spcBef>
              <a:spcAft>
                <a:spcPct val="0"/>
              </a:spcAft>
              <a:defRPr sz="4000">
                <a:solidFill>
                  <a:srgbClr val="FFFF00"/>
                </a:solidFill>
                <a:latin typeface="Times New Roman" panose="02020603050405020304" pitchFamily="18" charset="0"/>
              </a:defRPr>
            </a:lvl8pPr>
            <a:lvl9pPr marL="3886200" indent="-228600" eaLnBrk="0" fontAlgn="base" hangingPunct="0">
              <a:spcBef>
                <a:spcPct val="0"/>
              </a:spcBef>
              <a:spcAft>
                <a:spcPct val="0"/>
              </a:spcAft>
              <a:defRPr sz="4000">
                <a:solidFill>
                  <a:srgbClr val="FFFF00"/>
                </a:solidFill>
                <a:latin typeface="Times New Roman" panose="02020603050405020304" pitchFamily="18" charset="0"/>
              </a:defRPr>
            </a:lvl9pPr>
          </a:lstStyle>
          <a:p>
            <a:pPr marL="0" indent="0" eaLnBrk="1" hangingPunct="1">
              <a:spcBef>
                <a:spcPct val="20000"/>
              </a:spcBef>
            </a:pPr>
            <a:r>
              <a:rPr lang="en-US" sz="2400" dirty="0">
                <a:latin typeface="+mj-lt"/>
              </a:rPr>
              <a:t>M</a:t>
            </a:r>
            <a:r>
              <a:rPr lang="en-US" sz="2400" dirty="0" smtClean="0">
                <a:latin typeface="+mj-lt"/>
              </a:rPr>
              <a:t>ost </a:t>
            </a:r>
            <a:r>
              <a:rPr lang="en-US" sz="2400" dirty="0">
                <a:latin typeface="+mj-lt"/>
              </a:rPr>
              <a:t>energetic; </a:t>
            </a:r>
            <a:r>
              <a:rPr lang="en-US" sz="2400" dirty="0">
                <a:solidFill>
                  <a:schemeClr val="tx2"/>
                </a:solidFill>
                <a:latin typeface="+mj-lt"/>
              </a:rPr>
              <a:t>shortest wavelength; go THROUGH just about everything</a:t>
            </a:r>
            <a:r>
              <a:rPr lang="en-US" sz="2400" dirty="0" smtClean="0">
                <a:solidFill>
                  <a:schemeClr val="tx2"/>
                </a:solidFill>
                <a:latin typeface="+mj-lt"/>
              </a:rPr>
              <a:t>. Crab Nebula/supernova remnant on the left; gamma ray </a:t>
            </a:r>
            <a:r>
              <a:rPr lang="en-US" sz="2400" dirty="0" err="1" smtClean="0">
                <a:solidFill>
                  <a:schemeClr val="tx2"/>
                </a:solidFill>
                <a:latin typeface="+mj-lt"/>
              </a:rPr>
              <a:t>burster</a:t>
            </a:r>
            <a:r>
              <a:rPr lang="en-US" sz="2400" dirty="0" smtClean="0">
                <a:solidFill>
                  <a:schemeClr val="tx2"/>
                </a:solidFill>
                <a:latin typeface="+mj-lt"/>
              </a:rPr>
              <a:t> on the right.</a:t>
            </a:r>
            <a:endParaRPr lang="en-US" sz="2400" dirty="0">
              <a:solidFill>
                <a:schemeClr val="tx2"/>
              </a:solidFill>
              <a:latin typeface="+mj-lt"/>
            </a:endParaRPr>
          </a:p>
        </p:txBody>
      </p:sp>
      <p:sp>
        <p:nvSpPr>
          <p:cNvPr id="13316" name="FlagCount" hidden="1">
            <a:hlinkClick r:id="rId2" action="ppaction://hlinkfile"/>
          </p:cNvPr>
          <p:cNvSpPr>
            <a:spLocks noChangeArrowheads="1"/>
          </p:cNvSpPr>
          <p:nvPr/>
        </p:nvSpPr>
        <p:spPr bwMode="auto">
          <a:xfrm>
            <a:off x="8255000" y="254000"/>
            <a:ext cx="381000" cy="317500"/>
          </a:xfrm>
          <a:prstGeom prst="wedgeRoundRectCallout">
            <a:avLst>
              <a:gd name="adj1" fmla="val -43750"/>
              <a:gd name="adj2" fmla="val 70000"/>
              <a:gd name="adj3" fmla="val 16667"/>
            </a:avLst>
          </a:prstGeom>
          <a:solidFill>
            <a:schemeClr val="accent1">
              <a:alpha val="25098"/>
            </a:schemeClr>
          </a:solidFill>
          <a:ln w="19050">
            <a:solidFill>
              <a:schemeClr val="tx1"/>
            </a:solidFill>
            <a:miter lim="800000"/>
            <a:headEnd/>
            <a:tailEnd/>
          </a:ln>
        </p:spPr>
        <p:txBody>
          <a:bodyPr wrap="none" anchor="ctr"/>
          <a:lstStyle>
            <a:lvl1pPr eaLnBrk="0" hangingPunct="0">
              <a:defRPr sz="4000">
                <a:solidFill>
                  <a:srgbClr val="FFFF00"/>
                </a:solidFill>
                <a:latin typeface="Times New Roman" panose="02020603050405020304" pitchFamily="18" charset="0"/>
              </a:defRPr>
            </a:lvl1pPr>
            <a:lvl2pPr marL="742950" indent="-285750" eaLnBrk="0" hangingPunct="0">
              <a:defRPr sz="4000">
                <a:solidFill>
                  <a:srgbClr val="FFFF00"/>
                </a:solidFill>
                <a:latin typeface="Times New Roman" panose="02020603050405020304" pitchFamily="18" charset="0"/>
              </a:defRPr>
            </a:lvl2pPr>
            <a:lvl3pPr marL="1143000" indent="-228600" eaLnBrk="0" hangingPunct="0">
              <a:defRPr sz="4000">
                <a:solidFill>
                  <a:srgbClr val="FFFF00"/>
                </a:solidFill>
                <a:latin typeface="Times New Roman" panose="02020603050405020304" pitchFamily="18" charset="0"/>
              </a:defRPr>
            </a:lvl3pPr>
            <a:lvl4pPr marL="1600200" indent="-228600" eaLnBrk="0" hangingPunct="0">
              <a:defRPr sz="4000">
                <a:solidFill>
                  <a:srgbClr val="FFFF00"/>
                </a:solidFill>
                <a:latin typeface="Times New Roman" panose="02020603050405020304" pitchFamily="18" charset="0"/>
              </a:defRPr>
            </a:lvl4pPr>
            <a:lvl5pPr marL="2057400" indent="-228600" eaLnBrk="0" hangingPunct="0">
              <a:defRPr sz="4000">
                <a:solidFill>
                  <a:srgbClr val="FFFF00"/>
                </a:solidFill>
                <a:latin typeface="Times New Roman" panose="02020603050405020304" pitchFamily="18" charset="0"/>
              </a:defRPr>
            </a:lvl5pPr>
            <a:lvl6pPr marL="2514600" indent="-228600" eaLnBrk="0" fontAlgn="base" hangingPunct="0">
              <a:spcBef>
                <a:spcPct val="0"/>
              </a:spcBef>
              <a:spcAft>
                <a:spcPct val="0"/>
              </a:spcAft>
              <a:defRPr sz="4000">
                <a:solidFill>
                  <a:srgbClr val="FFFF00"/>
                </a:solidFill>
                <a:latin typeface="Times New Roman" panose="02020603050405020304" pitchFamily="18" charset="0"/>
              </a:defRPr>
            </a:lvl6pPr>
            <a:lvl7pPr marL="2971800" indent="-228600" eaLnBrk="0" fontAlgn="base" hangingPunct="0">
              <a:spcBef>
                <a:spcPct val="0"/>
              </a:spcBef>
              <a:spcAft>
                <a:spcPct val="0"/>
              </a:spcAft>
              <a:defRPr sz="4000">
                <a:solidFill>
                  <a:srgbClr val="FFFF00"/>
                </a:solidFill>
                <a:latin typeface="Times New Roman" panose="02020603050405020304" pitchFamily="18" charset="0"/>
              </a:defRPr>
            </a:lvl7pPr>
            <a:lvl8pPr marL="3429000" indent="-228600" eaLnBrk="0" fontAlgn="base" hangingPunct="0">
              <a:spcBef>
                <a:spcPct val="0"/>
              </a:spcBef>
              <a:spcAft>
                <a:spcPct val="0"/>
              </a:spcAft>
              <a:defRPr sz="4000">
                <a:solidFill>
                  <a:srgbClr val="FFFF00"/>
                </a:solidFill>
                <a:latin typeface="Times New Roman" panose="02020603050405020304" pitchFamily="18" charset="0"/>
              </a:defRPr>
            </a:lvl8pPr>
            <a:lvl9pPr marL="3886200" indent="-228600" eaLnBrk="0" fontAlgn="base" hangingPunct="0">
              <a:spcBef>
                <a:spcPct val="0"/>
              </a:spcBef>
              <a:spcAft>
                <a:spcPct val="0"/>
              </a:spcAft>
              <a:defRPr sz="4000">
                <a:solidFill>
                  <a:srgbClr val="FFFF00"/>
                </a:solidFill>
                <a:latin typeface="Times New Roman" panose="02020603050405020304" pitchFamily="18" charset="0"/>
              </a:defRPr>
            </a:lvl9pPr>
          </a:lstStyle>
          <a:p>
            <a:pPr algn="ctr" eaLnBrk="1" hangingPunct="1"/>
            <a:r>
              <a:rPr lang="en-US" sz="1400" b="1">
                <a:latin typeface="Tahoma" panose="020B0604030504040204" pitchFamily="34" charset="0"/>
              </a:rPr>
              <a:t>0</a:t>
            </a:r>
          </a:p>
        </p:txBody>
      </p:sp>
      <p:pic>
        <p:nvPicPr>
          <p:cNvPr id="8194" name="Picture 2" descr="The Crab Nebula in gamma-ray and visible ligh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600" y="2653124"/>
            <a:ext cx="3200400" cy="3289301"/>
          </a:xfrm>
          <a:prstGeom prst="rect">
            <a:avLst/>
          </a:prstGeom>
          <a:noFill/>
          <a:extLst>
            <a:ext uri="{909E8E84-426E-40DD-AFC4-6F175D3DCCD1}">
              <a14:hiddenFill xmlns:a14="http://schemas.microsoft.com/office/drawing/2010/main">
                <a:solidFill>
                  <a:srgbClr val="FFFFFF"/>
                </a:solidFill>
              </a14:hiddenFill>
            </a:ext>
          </a:extLst>
        </p:spPr>
      </p:pic>
      <p:pic>
        <p:nvPicPr>
          <p:cNvPr id="8198" name="Picture 6" descr="Gamma-ray Burst animation"/>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3962400" y="2436968"/>
            <a:ext cx="4883832" cy="3919126"/>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228600" y="6373114"/>
            <a:ext cx="8771238" cy="369332"/>
          </a:xfrm>
          <a:prstGeom prst="rect">
            <a:avLst/>
          </a:prstGeom>
        </p:spPr>
        <p:txBody>
          <a:bodyPr wrap="square">
            <a:spAutoFit/>
          </a:bodyPr>
          <a:lstStyle/>
          <a:p>
            <a:r>
              <a:rPr lang="en-US" dirty="0" smtClean="0"/>
              <a:t>GIF from: </a:t>
            </a:r>
            <a:r>
              <a:rPr lang="en-US" dirty="0" smtClean="0">
                <a:hlinkClick r:id="rId5"/>
              </a:rPr>
              <a:t>https</a:t>
            </a:r>
            <a:r>
              <a:rPr lang="en-US" dirty="0">
                <a:hlinkClick r:id="rId5"/>
              </a:rPr>
              <a:t>://</a:t>
            </a:r>
            <a:r>
              <a:rPr lang="en-US" dirty="0" smtClean="0">
                <a:hlinkClick r:id="rId5"/>
              </a:rPr>
              <a:t>science.nasa.gov/science-news/science-at-nasa/2008/11jun_glast2</a:t>
            </a:r>
            <a:r>
              <a:rPr lang="en-US" dirty="0" smtClean="0"/>
              <a:t> </a:t>
            </a:r>
            <a:endParaRPr lang="en-US" dirty="0"/>
          </a:p>
        </p:txBody>
      </p:sp>
    </p:spTree>
    <p:extLst>
      <p:ext uri="{BB962C8B-B14F-4D97-AF65-F5344CB8AC3E}">
        <p14:creationId xmlns:p14="http://schemas.microsoft.com/office/powerpoint/2010/main" val="2717423419"/>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3962400"/>
            <a:ext cx="8229600" cy="1143000"/>
          </a:xfrm>
        </p:spPr>
        <p:txBody>
          <a:bodyPr>
            <a:noAutofit/>
          </a:bodyPr>
          <a:lstStyle/>
          <a:p>
            <a:r>
              <a:rPr lang="en-US" sz="3600" dirty="0" smtClean="0"/>
              <a:t>DISCUSSION QUESTION: When the black holes collided to create the event we observed as GW150914, the amount of energy released exceeded the rest of the observable universe combined. BUT NO ELECTROMAGNETIC RADIATION WAS DETECTED FROM IT. Why not?</a:t>
            </a:r>
            <a:endParaRPr lang="en-US" sz="3600" dirty="0"/>
          </a:p>
        </p:txBody>
      </p:sp>
    </p:spTree>
    <p:extLst>
      <p:ext uri="{BB962C8B-B14F-4D97-AF65-F5344CB8AC3E}">
        <p14:creationId xmlns:p14="http://schemas.microsoft.com/office/powerpoint/2010/main" val="220257068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81000"/>
            <a:ext cx="8229600" cy="1143000"/>
          </a:xfrm>
        </p:spPr>
        <p:txBody>
          <a:bodyPr>
            <a:noAutofit/>
          </a:bodyPr>
          <a:lstStyle/>
          <a:p>
            <a:r>
              <a:rPr lang="en-US" sz="3600" dirty="0" smtClean="0"/>
              <a:t>The gravitational wave event GW170817 coincided with this optical observation:</a:t>
            </a:r>
            <a:endParaRPr lang="en-US" sz="3600" dirty="0"/>
          </a:p>
        </p:txBody>
      </p:sp>
      <p:pic>
        <p:nvPicPr>
          <p:cNvPr id="1032" name="Picture 8" descr="http://iopscience.iop.org/2041-8205/848/2/L16/downloadHRFigure/figure/apjlaa9059f1"/>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57200" y="1600200"/>
            <a:ext cx="8186097" cy="4023360"/>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469900" y="5699760"/>
            <a:ext cx="8305800" cy="923330"/>
          </a:xfrm>
          <a:prstGeom prst="rect">
            <a:avLst/>
          </a:prstGeom>
          <a:noFill/>
        </p:spPr>
        <p:txBody>
          <a:bodyPr wrap="square" rtlCol="0">
            <a:spAutoFit/>
          </a:bodyPr>
          <a:lstStyle/>
          <a:p>
            <a:pPr fontAlgn="base"/>
            <a:r>
              <a:rPr lang="en-US" dirty="0" smtClean="0">
                <a:latin typeface="+mj-lt"/>
              </a:rPr>
              <a:t>Figure 1 from “The </a:t>
            </a:r>
            <a:r>
              <a:rPr lang="en-US" dirty="0">
                <a:latin typeface="+mj-lt"/>
              </a:rPr>
              <a:t>Electromagnetic Counterpart of the Binary Neutron Star Merger LIGO/Virgo GW170817. I. Discovery of the Optical Counterpart Using the Dark Energy </a:t>
            </a:r>
            <a:r>
              <a:rPr lang="en-US" dirty="0" smtClean="0">
                <a:latin typeface="+mj-lt"/>
              </a:rPr>
              <a:t>Camera,” by </a:t>
            </a:r>
            <a:r>
              <a:rPr lang="pt-BR" dirty="0"/>
              <a:t>M. Soares-Santos </a:t>
            </a:r>
            <a:r>
              <a:rPr lang="pt-BR" i="1" dirty="0"/>
              <a:t>et al</a:t>
            </a:r>
            <a:r>
              <a:rPr lang="pt-BR" dirty="0"/>
              <a:t> 2017 </a:t>
            </a:r>
            <a:r>
              <a:rPr lang="pt-BR" i="1" dirty="0"/>
              <a:t>ApJL</a:t>
            </a:r>
            <a:r>
              <a:rPr lang="pt-BR" dirty="0"/>
              <a:t> </a:t>
            </a:r>
            <a:r>
              <a:rPr lang="pt-BR" b="1" dirty="0"/>
              <a:t>848</a:t>
            </a:r>
            <a:r>
              <a:rPr lang="pt-BR" dirty="0"/>
              <a:t> L16</a:t>
            </a:r>
            <a:endParaRPr lang="en-US" dirty="0"/>
          </a:p>
        </p:txBody>
      </p:sp>
    </p:spTree>
    <p:extLst>
      <p:ext uri="{BB962C8B-B14F-4D97-AF65-F5344CB8AC3E}">
        <p14:creationId xmlns:p14="http://schemas.microsoft.com/office/powerpoint/2010/main" val="372506411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52965" y="2667000"/>
            <a:ext cx="8229600" cy="1143000"/>
          </a:xfrm>
        </p:spPr>
        <p:txBody>
          <a:bodyPr>
            <a:noAutofit/>
          </a:bodyPr>
          <a:lstStyle/>
          <a:p>
            <a:r>
              <a:rPr lang="en-US" sz="3600" dirty="0" smtClean="0"/>
              <a:t>The optical event was determined to have occurred in a galaxy 144 million light years away. IR and UV detections were also made. In addition, a short burst of gamma rays was detected within 2 seconds of the gravitational wave detection.</a:t>
            </a:r>
            <a:endParaRPr lang="en-US" sz="3600" dirty="0"/>
          </a:p>
        </p:txBody>
      </p:sp>
      <p:sp>
        <p:nvSpPr>
          <p:cNvPr id="3" name="Content Placeholder 2"/>
          <p:cNvSpPr>
            <a:spLocks noGrp="1"/>
          </p:cNvSpPr>
          <p:nvPr>
            <p:ph idx="1"/>
          </p:nvPr>
        </p:nvSpPr>
        <p:spPr>
          <a:xfrm>
            <a:off x="591065" y="3962400"/>
            <a:ext cx="8229600" cy="3200400"/>
          </a:xfrm>
        </p:spPr>
        <p:txBody>
          <a:bodyPr/>
          <a:lstStyle/>
          <a:p>
            <a:r>
              <a:rPr lang="en-US" dirty="0" smtClean="0">
                <a:latin typeface="+mj-lt"/>
              </a:rPr>
              <a:t>What does this information tell you about the objects that merged to create GW 170817?</a:t>
            </a:r>
          </a:p>
          <a:p>
            <a:r>
              <a:rPr lang="en-US" dirty="0" smtClean="0">
                <a:latin typeface="+mj-lt"/>
              </a:rPr>
              <a:t>What does this information tell you about the speed of gravitational waves compared to the speed of electromagnetic waves?</a:t>
            </a:r>
            <a:endParaRPr lang="en-US" dirty="0">
              <a:latin typeface="+mj-lt"/>
            </a:endParaRPr>
          </a:p>
        </p:txBody>
      </p:sp>
    </p:spTree>
    <p:extLst>
      <p:ext uri="{BB962C8B-B14F-4D97-AF65-F5344CB8AC3E}">
        <p14:creationId xmlns:p14="http://schemas.microsoft.com/office/powerpoint/2010/main" val="198960222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view in VISIBLE LIGHT</a:t>
            </a:r>
            <a:endParaRPr lang="en-US"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668327" y="1935163"/>
            <a:ext cx="7807345" cy="4389437"/>
          </a:xfrm>
        </p:spPr>
      </p:pic>
    </p:spTree>
    <p:extLst>
      <p:ext uri="{BB962C8B-B14F-4D97-AF65-F5344CB8AC3E}">
        <p14:creationId xmlns:p14="http://schemas.microsoft.com/office/powerpoint/2010/main" val="266781984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INFRARED</a:t>
            </a:r>
            <a:endParaRPr lang="en-US"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668327" y="1935163"/>
            <a:ext cx="7807345" cy="4389437"/>
          </a:xfrm>
        </p:spPr>
      </p:pic>
    </p:spTree>
    <p:extLst>
      <p:ext uri="{BB962C8B-B14F-4D97-AF65-F5344CB8AC3E}">
        <p14:creationId xmlns:p14="http://schemas.microsoft.com/office/powerpoint/2010/main" val="130001243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RADIO WAVES</a:t>
            </a:r>
            <a:endParaRPr lang="en-US"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668327" y="1935163"/>
            <a:ext cx="7807345" cy="4389437"/>
          </a:xfrm>
        </p:spPr>
      </p:pic>
    </p:spTree>
    <p:extLst>
      <p:ext uri="{BB962C8B-B14F-4D97-AF65-F5344CB8AC3E}">
        <p14:creationId xmlns:p14="http://schemas.microsoft.com/office/powerpoint/2010/main" val="399125395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RADIO WAVES</a:t>
            </a:r>
            <a:endParaRPr lang="en-US"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668327" y="1935163"/>
            <a:ext cx="7807345" cy="4389437"/>
          </a:xfrm>
        </p:spPr>
      </p:pic>
    </p:spTree>
    <p:extLst>
      <p:ext uri="{BB962C8B-B14F-4D97-AF65-F5344CB8AC3E}">
        <p14:creationId xmlns:p14="http://schemas.microsoft.com/office/powerpoint/2010/main" val="311218085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GAMMA RAYS</a:t>
            </a:r>
            <a:endParaRPr lang="en-US"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668327" y="1935163"/>
            <a:ext cx="7807345" cy="4389437"/>
          </a:xfrm>
        </p:spPr>
      </p:pic>
    </p:spTree>
    <p:extLst>
      <p:ext uri="{BB962C8B-B14F-4D97-AF65-F5344CB8AC3E}">
        <p14:creationId xmlns:p14="http://schemas.microsoft.com/office/powerpoint/2010/main" val="280586115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p:cNvPicPr>
            <a:picLocks noChangeAspect="1"/>
          </p:cNvPicPr>
          <p:nvPr/>
        </p:nvPicPr>
        <p:blipFill rotWithShape="1">
          <a:blip r:embed="rId3"/>
          <a:srcRect l="84203" t="78693" r="1"/>
          <a:stretch/>
        </p:blipFill>
        <p:spPr>
          <a:xfrm>
            <a:off x="13058" y="0"/>
            <a:ext cx="9130942" cy="6858000"/>
          </a:xfrm>
          <a:prstGeom prst="rect">
            <a:avLst/>
          </a:prstGeom>
        </p:spPr>
      </p:pic>
      <p:pic>
        <p:nvPicPr>
          <p:cNvPr id="4" name="Picture 3"/>
          <p:cNvPicPr>
            <a:picLocks noChangeAspect="1"/>
          </p:cNvPicPr>
          <p:nvPr/>
        </p:nvPicPr>
        <p:blipFill>
          <a:blip r:embed="rId4"/>
          <a:stretch>
            <a:fillRect/>
          </a:stretch>
        </p:blipFill>
        <p:spPr>
          <a:xfrm>
            <a:off x="0" y="21299"/>
            <a:ext cx="3061733" cy="2019893"/>
          </a:xfrm>
          <a:prstGeom prst="rect">
            <a:avLst/>
          </a:prstGeom>
        </p:spPr>
      </p:pic>
      <p:pic>
        <p:nvPicPr>
          <p:cNvPr id="5" name="Picture 4"/>
          <p:cNvPicPr>
            <a:picLocks noChangeAspect="1"/>
          </p:cNvPicPr>
          <p:nvPr/>
        </p:nvPicPr>
        <p:blipFill>
          <a:blip r:embed="rId5"/>
          <a:stretch>
            <a:fillRect/>
          </a:stretch>
        </p:blipFill>
        <p:spPr>
          <a:xfrm>
            <a:off x="3048000" y="0"/>
            <a:ext cx="3061733" cy="1966738"/>
          </a:xfrm>
          <a:prstGeom prst="rect">
            <a:avLst/>
          </a:prstGeom>
        </p:spPr>
      </p:pic>
      <p:pic>
        <p:nvPicPr>
          <p:cNvPr id="6" name="Picture 5"/>
          <p:cNvPicPr>
            <a:picLocks noChangeAspect="1"/>
          </p:cNvPicPr>
          <p:nvPr/>
        </p:nvPicPr>
        <p:blipFill>
          <a:blip r:embed="rId6"/>
          <a:stretch>
            <a:fillRect/>
          </a:stretch>
        </p:blipFill>
        <p:spPr>
          <a:xfrm>
            <a:off x="6099684" y="12949"/>
            <a:ext cx="3061733" cy="2019893"/>
          </a:xfrm>
          <a:prstGeom prst="rect">
            <a:avLst/>
          </a:prstGeom>
        </p:spPr>
      </p:pic>
      <p:pic>
        <p:nvPicPr>
          <p:cNvPr id="7" name="Picture 6"/>
          <p:cNvPicPr>
            <a:picLocks noChangeAspect="1"/>
          </p:cNvPicPr>
          <p:nvPr/>
        </p:nvPicPr>
        <p:blipFill>
          <a:blip r:embed="rId3"/>
          <a:stretch>
            <a:fillRect/>
          </a:stretch>
        </p:blipFill>
        <p:spPr>
          <a:xfrm>
            <a:off x="6529" y="2362200"/>
            <a:ext cx="3061733" cy="2009262"/>
          </a:xfrm>
          <a:prstGeom prst="rect">
            <a:avLst/>
          </a:prstGeom>
        </p:spPr>
      </p:pic>
      <p:pic>
        <p:nvPicPr>
          <p:cNvPr id="9" name="Picture 8"/>
          <p:cNvPicPr>
            <a:picLocks noChangeAspect="1"/>
          </p:cNvPicPr>
          <p:nvPr/>
        </p:nvPicPr>
        <p:blipFill>
          <a:blip r:embed="rId7"/>
          <a:stretch>
            <a:fillRect/>
          </a:stretch>
        </p:blipFill>
        <p:spPr>
          <a:xfrm>
            <a:off x="6082267" y="2362200"/>
            <a:ext cx="3061733" cy="2009262"/>
          </a:xfrm>
          <a:prstGeom prst="rect">
            <a:avLst/>
          </a:prstGeom>
        </p:spPr>
      </p:pic>
      <p:pic>
        <p:nvPicPr>
          <p:cNvPr id="10" name="Picture 9"/>
          <p:cNvPicPr>
            <a:picLocks noChangeAspect="1"/>
          </p:cNvPicPr>
          <p:nvPr/>
        </p:nvPicPr>
        <p:blipFill>
          <a:blip r:embed="rId8"/>
          <a:stretch>
            <a:fillRect/>
          </a:stretch>
        </p:blipFill>
        <p:spPr>
          <a:xfrm>
            <a:off x="0" y="4876800"/>
            <a:ext cx="3061733" cy="2009262"/>
          </a:xfrm>
          <a:prstGeom prst="rect">
            <a:avLst/>
          </a:prstGeom>
        </p:spPr>
      </p:pic>
      <p:pic>
        <p:nvPicPr>
          <p:cNvPr id="11" name="Picture 10"/>
          <p:cNvPicPr>
            <a:picLocks noChangeAspect="1"/>
          </p:cNvPicPr>
          <p:nvPr/>
        </p:nvPicPr>
        <p:blipFill>
          <a:blip r:embed="rId9"/>
          <a:stretch>
            <a:fillRect/>
          </a:stretch>
        </p:blipFill>
        <p:spPr>
          <a:xfrm>
            <a:off x="3048000" y="4882647"/>
            <a:ext cx="3061733" cy="1977369"/>
          </a:xfrm>
          <a:prstGeom prst="rect">
            <a:avLst/>
          </a:prstGeom>
        </p:spPr>
      </p:pic>
      <p:pic>
        <p:nvPicPr>
          <p:cNvPr id="12" name="Picture 11"/>
          <p:cNvPicPr>
            <a:picLocks noChangeAspect="1"/>
          </p:cNvPicPr>
          <p:nvPr/>
        </p:nvPicPr>
        <p:blipFill>
          <a:blip r:embed="rId10"/>
          <a:stretch>
            <a:fillRect/>
          </a:stretch>
        </p:blipFill>
        <p:spPr>
          <a:xfrm>
            <a:off x="6098418" y="4857445"/>
            <a:ext cx="3061733" cy="1998631"/>
          </a:xfrm>
          <a:prstGeom prst="rect">
            <a:avLst/>
          </a:prstGeom>
        </p:spPr>
      </p:pic>
      <p:grpSp>
        <p:nvGrpSpPr>
          <p:cNvPr id="21" name="Group 20"/>
          <p:cNvGrpSpPr/>
          <p:nvPr/>
        </p:nvGrpSpPr>
        <p:grpSpPr>
          <a:xfrm>
            <a:off x="-13565" y="-59268"/>
            <a:ext cx="9233765" cy="5240868"/>
            <a:chOff x="-13565" y="-59268"/>
            <a:chExt cx="9233765" cy="5240868"/>
          </a:xfrm>
        </p:grpSpPr>
        <p:pic>
          <p:nvPicPr>
            <p:cNvPr id="14" name="Picture 13"/>
            <p:cNvPicPr>
              <a:picLocks noChangeAspect="1"/>
            </p:cNvPicPr>
            <p:nvPr/>
          </p:nvPicPr>
          <p:blipFill rotWithShape="1">
            <a:blip r:embed="rId3"/>
            <a:srcRect l="84203" t="78693" r="1"/>
            <a:stretch/>
          </p:blipFill>
          <p:spPr>
            <a:xfrm>
              <a:off x="0" y="36576"/>
              <a:ext cx="9130942" cy="228600"/>
            </a:xfrm>
            <a:prstGeom prst="rect">
              <a:avLst/>
            </a:prstGeom>
          </p:spPr>
        </p:pic>
        <p:pic>
          <p:nvPicPr>
            <p:cNvPr id="15" name="Picture 14"/>
            <p:cNvPicPr>
              <a:picLocks noChangeAspect="1"/>
            </p:cNvPicPr>
            <p:nvPr/>
          </p:nvPicPr>
          <p:blipFill rotWithShape="1">
            <a:blip r:embed="rId3"/>
            <a:srcRect l="84203" t="78693" r="1"/>
            <a:stretch/>
          </p:blipFill>
          <p:spPr>
            <a:xfrm>
              <a:off x="27461" y="2438400"/>
              <a:ext cx="9130942" cy="228600"/>
            </a:xfrm>
            <a:prstGeom prst="rect">
              <a:avLst/>
            </a:prstGeom>
          </p:spPr>
        </p:pic>
        <p:pic>
          <p:nvPicPr>
            <p:cNvPr id="16" name="Picture 15"/>
            <p:cNvPicPr>
              <a:picLocks noChangeAspect="1"/>
            </p:cNvPicPr>
            <p:nvPr/>
          </p:nvPicPr>
          <p:blipFill rotWithShape="1">
            <a:blip r:embed="rId3"/>
            <a:srcRect l="84203" t="78693" r="1"/>
            <a:stretch/>
          </p:blipFill>
          <p:spPr>
            <a:xfrm>
              <a:off x="-13565" y="4953000"/>
              <a:ext cx="9130942" cy="228600"/>
            </a:xfrm>
            <a:prstGeom prst="rect">
              <a:avLst/>
            </a:prstGeom>
          </p:spPr>
        </p:pic>
        <p:pic>
          <p:nvPicPr>
            <p:cNvPr id="17" name="Picture 16"/>
            <p:cNvPicPr>
              <a:picLocks noChangeAspect="1"/>
            </p:cNvPicPr>
            <p:nvPr/>
          </p:nvPicPr>
          <p:blipFill rotWithShape="1">
            <a:blip r:embed="rId3"/>
            <a:srcRect l="84203" t="78693" r="1"/>
            <a:stretch/>
          </p:blipFill>
          <p:spPr>
            <a:xfrm>
              <a:off x="0" y="-59268"/>
              <a:ext cx="1587142" cy="364068"/>
            </a:xfrm>
            <a:prstGeom prst="rect">
              <a:avLst/>
            </a:prstGeom>
          </p:spPr>
        </p:pic>
        <p:pic>
          <p:nvPicPr>
            <p:cNvPr id="18" name="Picture 17"/>
            <p:cNvPicPr>
              <a:picLocks noChangeAspect="1"/>
            </p:cNvPicPr>
            <p:nvPr/>
          </p:nvPicPr>
          <p:blipFill rotWithShape="1">
            <a:blip r:embed="rId3"/>
            <a:srcRect l="84203" t="78693" r="1"/>
            <a:stretch/>
          </p:blipFill>
          <p:spPr>
            <a:xfrm>
              <a:off x="2133600" y="25400"/>
              <a:ext cx="1447800" cy="355600"/>
            </a:xfrm>
            <a:prstGeom prst="rect">
              <a:avLst/>
            </a:prstGeom>
          </p:spPr>
        </p:pic>
        <p:pic>
          <p:nvPicPr>
            <p:cNvPr id="19" name="Picture 18"/>
            <p:cNvPicPr>
              <a:picLocks noChangeAspect="1"/>
            </p:cNvPicPr>
            <p:nvPr/>
          </p:nvPicPr>
          <p:blipFill rotWithShape="1">
            <a:blip r:embed="rId3"/>
            <a:srcRect l="84203" t="78693" r="1"/>
            <a:stretch/>
          </p:blipFill>
          <p:spPr>
            <a:xfrm>
              <a:off x="5638800" y="0"/>
              <a:ext cx="1587142" cy="355600"/>
            </a:xfrm>
            <a:prstGeom prst="rect">
              <a:avLst/>
            </a:prstGeom>
          </p:spPr>
        </p:pic>
        <p:pic>
          <p:nvPicPr>
            <p:cNvPr id="20" name="Picture 19"/>
            <p:cNvPicPr>
              <a:picLocks noChangeAspect="1"/>
            </p:cNvPicPr>
            <p:nvPr/>
          </p:nvPicPr>
          <p:blipFill rotWithShape="1">
            <a:blip r:embed="rId3"/>
            <a:srcRect l="84203" t="78693" r="1"/>
            <a:stretch/>
          </p:blipFill>
          <p:spPr>
            <a:xfrm>
              <a:off x="7633058" y="-50800"/>
              <a:ext cx="1587142" cy="355600"/>
            </a:xfrm>
            <a:prstGeom prst="rect">
              <a:avLst/>
            </a:prstGeom>
          </p:spPr>
        </p:pic>
      </p:grpSp>
      <p:sp>
        <p:nvSpPr>
          <p:cNvPr id="2" name="TextBox 1"/>
          <p:cNvSpPr txBox="1"/>
          <p:nvPr/>
        </p:nvSpPr>
        <p:spPr>
          <a:xfrm>
            <a:off x="3080969" y="2451558"/>
            <a:ext cx="2983881" cy="1200329"/>
          </a:xfrm>
          <a:prstGeom prst="rect">
            <a:avLst/>
          </a:prstGeom>
          <a:noFill/>
        </p:spPr>
        <p:txBody>
          <a:bodyPr wrap="square" rtlCol="0">
            <a:spAutoFit/>
          </a:bodyPr>
          <a:lstStyle/>
          <a:p>
            <a:r>
              <a:rPr lang="en-US" sz="2400" dirty="0" smtClean="0">
                <a:latin typeface="+mj-lt"/>
              </a:rPr>
              <a:t>Different types of light give us different information!</a:t>
            </a:r>
            <a:endParaRPr lang="en-US" sz="2400" dirty="0">
              <a:latin typeface="+mj-lt"/>
            </a:endParaRPr>
          </a:p>
        </p:txBody>
      </p:sp>
    </p:spTree>
    <p:extLst>
      <p:ext uri="{BB962C8B-B14F-4D97-AF65-F5344CB8AC3E}">
        <p14:creationId xmlns:p14="http://schemas.microsoft.com/office/powerpoint/2010/main" val="14552688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nodeType="clickEffect">
                                  <p:stCondLst>
                                    <p:cond delay="0"/>
                                  </p:stCondLst>
                                  <p:childTnLst>
                                    <p:set>
                                      <p:cBhvr>
                                        <p:cTn id="6" dur="1" fill="hold">
                                          <p:stCondLst>
                                            <p:cond delay="0"/>
                                          </p:stCondLst>
                                        </p:cTn>
                                        <p:tgtEl>
                                          <p:spTgt spid="21"/>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p:cNvSpPr>
            <a:spLocks noGrp="1" noChangeArrowheads="1"/>
          </p:cNvSpPr>
          <p:nvPr>
            <p:ph type="title"/>
            <p:custDataLst>
              <p:tags r:id="rId1"/>
            </p:custDataLst>
          </p:nvPr>
        </p:nvSpPr>
        <p:spPr>
          <a:xfrm>
            <a:off x="636480" y="609600"/>
            <a:ext cx="7807680" cy="1143480"/>
          </a:xfrm>
        </p:spPr>
        <p:txBody>
          <a:bodyPr>
            <a:noAutofit/>
          </a:bodyPr>
          <a:lstStyle/>
          <a:p>
            <a:r>
              <a:rPr lang="en-US" sz="4000" dirty="0" smtClean="0"/>
              <a:t>But what IS light?</a:t>
            </a:r>
            <a:br>
              <a:rPr lang="en-US" sz="4000" dirty="0" smtClean="0"/>
            </a:br>
            <a:r>
              <a:rPr lang="en-US" sz="4000" dirty="0" smtClean="0"/>
              <a:t>It’s “ELECTROMAGNETIC RADIATION”</a:t>
            </a:r>
            <a:endParaRPr lang="en-US" sz="4000" dirty="0"/>
          </a:p>
        </p:txBody>
      </p:sp>
      <p:pic>
        <p:nvPicPr>
          <p:cNvPr id="37891" name="Picture 3" descr="G:\clones\assb\custom lectures\jpegs\chapter 03\01.jpg"/>
          <p:cNvPicPr>
            <a:picLocks noChangeAspect="1" noChangeArrowheads="1"/>
          </p:cNvPicPr>
          <p:nvPr>
            <p:custDataLst>
              <p:tags r:id="rId2"/>
            </p:custDataLst>
          </p:nvPr>
        </p:nvPicPr>
        <p:blipFill>
          <a:blip r:embed="rId5">
            <a:extLst>
              <a:ext uri="{28A0092B-C50C-407E-A947-70E740481C1C}">
                <a14:useLocalDpi xmlns:a14="http://schemas.microsoft.com/office/drawing/2010/main" val="0"/>
              </a:ext>
            </a:extLst>
          </a:blip>
          <a:srcRect b="-4408"/>
          <a:stretch>
            <a:fillRect/>
          </a:stretch>
        </p:blipFill>
        <p:spPr bwMode="auto">
          <a:xfrm>
            <a:off x="0" y="1945164"/>
            <a:ext cx="9080640" cy="262683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2" name="Rectangle 1"/>
          <p:cNvSpPr/>
          <p:nvPr/>
        </p:nvSpPr>
        <p:spPr>
          <a:xfrm>
            <a:off x="976560" y="4531836"/>
            <a:ext cx="7467600" cy="2062103"/>
          </a:xfrm>
          <a:prstGeom prst="rect">
            <a:avLst/>
          </a:prstGeom>
        </p:spPr>
        <p:txBody>
          <a:bodyPr wrap="square">
            <a:spAutoFit/>
          </a:bodyPr>
          <a:lstStyle/>
          <a:p>
            <a:pPr>
              <a:spcBef>
                <a:spcPct val="20000"/>
              </a:spcBef>
            </a:pPr>
            <a:r>
              <a:rPr lang="en-US" sz="3200" dirty="0">
                <a:solidFill>
                  <a:schemeClr val="tx2"/>
                </a:solidFill>
                <a:latin typeface="+mj-lt"/>
              </a:rPr>
              <a:t>Normally we think of visible light, but there are lots of types of light that are all produced by accelerating charged particles (basically “wiggling”).</a:t>
            </a:r>
          </a:p>
        </p:txBody>
      </p:sp>
    </p:spTree>
    <p:extLst>
      <p:ext uri="{BB962C8B-B14F-4D97-AF65-F5344CB8AC3E}">
        <p14:creationId xmlns:p14="http://schemas.microsoft.com/office/powerpoint/2010/main" val="2563441249"/>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0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1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1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1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1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1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1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1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1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1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1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2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21.xml><?xml version="1.0" encoding="utf-8"?>
<p:tagLst xmlns:a="http://schemas.openxmlformats.org/drawingml/2006/main" xmlns:r="http://schemas.openxmlformats.org/officeDocument/2006/relationships" xmlns:p="http://schemas.openxmlformats.org/presentationml/2006/main">
  <p:tag name="SLIDEGUID" val="4ADD2C8F5F5A4E7F8AEC6EAEDA32E7E4"/>
  <p:tag name="AUTOOPENPOLL" val="False"/>
  <p:tag name="TYPE" val="MultiChoiceSlide"/>
  <p:tag name="TPSLIDEBULLETSTYLE" val="2"/>
  <p:tag name="TPQUESTIONXML" val="&lt;?xml version=&quot;1.0&quot; encoding=&quot;UTF-8&quot; standalone=&quot;yes&quot;?&gt;&lt;questionlist&gt;&lt;properties&gt;&lt;guid&gt;0697243D112147679B26A1D8C716759E&lt;/guid&gt;&lt;date&gt;7/15/2014 01:23:33 PM&lt;/date&gt;&lt;/properties&gt;&lt;questionlisttemplate&gt;&lt;correctvalue&gt;1&lt;/correctvalue&gt;&lt;incorrectvalue&gt;0&lt;/incorrectvalue&gt;&lt;numberofquestions&gt;1&lt;/numberofquestions&gt;&lt;questiontype&gt;1&lt;/questiontype&gt;&lt;numberofchoices&gt;4&lt;/numberofchoices&gt;&lt;bulletstyle&gt;2&lt;/bulletstyle&gt;&lt;questionfont&gt;Verdana&lt;/questionfont&gt;&lt;questionfontsize&gt;12&lt;/questionfontsize&gt;&lt;answerfont&gt;Verdana&lt;/answerfont&gt;&lt;answerfontsize&gt;12&lt;/answerfontsize&gt;&lt;showresults&gt;True&lt;/showresults&gt;&lt;countdowntime&gt;30&lt;/countdowntime&gt;&lt;responsegrid&gt;0&lt;/responsegrid&gt;&lt;/questionlisttemplate&gt;&lt;questions&gt;&lt;multichoice&gt;&lt;guid&gt;4ADD2C8F5F5A4E7F8AEC6EAEDA32E7E4&lt;/guid&gt;&lt;repollguid&gt;25B5656433234993906AF69A263E1DDB&lt;/repollguid&gt;&lt;sourceid&gt;75EDE21F6E65400CA26C071B60853DF1&lt;/sourceid&gt;&lt;questiontext&gt;A RED photon has a _____ wavelength, _____ frequency and _____ energy than a BLUE photon.&lt;/questiontext&gt;&lt;showresults&gt;True&lt;/showresults&gt;&lt;responsegrid&gt;0&lt;/responsegrid&gt;&lt;countdowntimer&gt;True&lt;/countdowntimer&gt;&lt;countdowntime&gt;30&lt;/countdowntime&gt;&lt;correctvalue&gt;1.1&lt;/correctvalue&gt;&lt;incorrectvalue&gt;0.1&lt;/incorrectvalue&gt;&lt;responselimit&gt;1&lt;/responselimit&gt;&lt;bulletstyle&gt;2&lt;/bulletstyle&gt;&lt;answers&gt;&lt;answer&gt;&lt;guid&gt;A9EEC2D4B06547EBA04AB08047F0AB36&lt;/guid&gt;&lt;answertext&gt;longer, higher, higher&lt;/answertext&gt;&lt;valuetype&gt;-1&lt;/valuetype&gt;&lt;/answer&gt;&lt;answer&gt;&lt;guid&gt;0C4963F907CA4F90A771D15B560829AE&lt;/guid&gt;&lt;answertext&gt;longer, higher, lower&lt;/answertext&gt;&lt;valuetype&gt;-1&lt;/valuetype&gt;&lt;/answer&gt;&lt;answer&gt;&lt;guid&gt;3E04E196B61B473AB0C7777311AEC871&lt;/guid&gt;&lt;answertext&gt;longer, lower, higher&lt;/answertext&gt;&lt;valuetype&gt;-1&lt;/valuetype&gt;&lt;/answer&gt;&lt;answer&gt;&lt;guid&gt;3B7EAD84E6024E63A86EBF07488DB6C3&lt;/guid&gt;&lt;answertext&gt;longer, lower, lower&lt;/answertext&gt;&lt;valuetype&gt;1&lt;/valuetype&gt;&lt;/answer&gt;&lt;answer&gt;&lt;guid&gt;B8FFFFF162754BE2A36288807C98DBC6&lt;/guid&gt;&lt;answertext&gt;shorter, higher, higher&lt;/answertext&gt;&lt;valuetype&gt;-1&lt;/valuetype&gt;&lt;/answer&gt;&lt;answer&gt;&lt;guid&gt;861EC949F6684C0EABC5CBFA8AAACD19&lt;/guid&gt;&lt;answertext&gt;shorter, higher, lower&lt;/answertext&gt;&lt;valuetype&gt;-1&lt;/valuetype&gt;&lt;/answer&gt;&lt;answer&gt;&lt;guid&gt;A1DB6EB2AB4648558D775110E95EEA4A&lt;/guid&gt;&lt;answertext&gt;shorter, lower, higher&lt;/answertext&gt;&lt;valuetype&gt;-1&lt;/valuetype&gt;&lt;/answer&gt;&lt;answer&gt;&lt;guid&gt;5D9CD0AF0F724AED9A7E340C964AB302&lt;/guid&gt;&lt;answertext&gt;shorter, lower, lower&lt;/answertext&gt;&lt;valuetype&gt;-1&lt;/valuetype&gt;&lt;/answer&gt;&lt;/answers&gt;&lt;/multichoice&gt;&lt;/questions&gt;&lt;/questionlist&gt;"/>
  <p:tag name="LIVECHARTING" val="False"/>
  <p:tag name="CHARTTYPE" val="0"/>
  <p:tag name="CHARTDEFINEDCOLORS" val="3,6,10,45,32,50,13,4,9,55,1"/>
  <p:tag name="HASRESULTS" val="True"/>
  <p:tag name="RESULTS" val="A RED photon has a _____ wavelength, _____ frequency and _____ energy than a BLUE photon.[;crlf;]10[;]10[;]10[;]False[;]7[;][;crlf;]4[;]4[;]1.6125[;]2.6[;crlf;]1[;]-1[;]longer, higher, higher1[;]longer, higher, higher[;][;crlf;]0[;]-1[;]longer, higher, lower2[;]longer, higher, lower[;][;crlf;]1[;]-1[;]longer, lower, higher3[;]longer, lower, higher[;][;crlf;]7[;]1[;]longer, lower, lower4[;]longer, lower, lower[;][;crlf;]0[;]-1[;]shorter, higher, higher5[;]shorter, higher, higher[;][;crlf;]0[;]-1[;]shorter, higher, lower6[;]shorter, higher, lower[;][;crlf;]0[;]-1[;]shorter, lower, higher7[;]shorter, lower, higher[;][;crlf;]1[;]-1[;]shorter, lower, lower8[;]shorter, lower, lower[;][;crlf;]"/>
</p:tagLst>
</file>

<file path=ppt/tags/tag122.xml><?xml version="1.0" encoding="utf-8"?>
<p:tagLst xmlns:a="http://schemas.openxmlformats.org/drawingml/2006/main" xmlns:r="http://schemas.openxmlformats.org/officeDocument/2006/relationships" xmlns:p="http://schemas.openxmlformats.org/presentationml/2006/main">
  <p:tag name="ZEROBASED" val="False"/>
</p:tagLst>
</file>

<file path=ppt/tags/tag123.xml><?xml version="1.0" encoding="utf-8"?>
<p:tagLst xmlns:a="http://schemas.openxmlformats.org/drawingml/2006/main" xmlns:r="http://schemas.openxmlformats.org/officeDocument/2006/relationships" xmlns:p="http://schemas.openxmlformats.org/presentationml/2006/main">
  <p:tag name="TYPE" val="0"/>
  <p:tag name="DEFINEDCOLORS" val="3,6,10,45,32,50,13,4,9,55,1"/>
  <p:tag name="COLORTYPE" val="SCHEME"/>
  <p:tag name="NUMBERFORMAT" val="0"/>
  <p:tag name="LABELFORMAT" val="1"/>
</p:tagLst>
</file>

<file path=ppt/tags/tag124.xml><?xml version="1.0" encoding="utf-8"?>
<p:tagLst xmlns:a="http://schemas.openxmlformats.org/drawingml/2006/main" xmlns:r="http://schemas.openxmlformats.org/officeDocument/2006/relationships" xmlns:p="http://schemas.openxmlformats.org/presentationml/2006/main">
  <p:tag name="TPCOUNTDOWNSECONDS" val="30"/>
  <p:tag name="TYPE" val="0"/>
</p:tagLst>
</file>

<file path=ppt/tags/tag12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2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2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2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2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3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3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3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3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3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3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3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3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3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3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4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4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4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4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4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4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4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4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4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4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5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5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5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5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5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5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5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5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5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5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6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6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6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6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6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6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6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6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6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6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7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7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7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7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7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7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7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7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7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7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8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8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8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8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8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8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8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8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8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8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9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9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9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9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9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9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9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9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9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19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0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0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0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0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0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0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0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0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0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0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1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1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1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1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1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1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1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1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1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1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2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2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2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2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2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2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2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2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2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2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3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3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3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3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3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35.xml><?xml version="1.0" encoding="utf-8"?>
<p:tagLst xmlns:a="http://schemas.openxmlformats.org/drawingml/2006/main" xmlns:r="http://schemas.openxmlformats.org/officeDocument/2006/relationships" xmlns:p="http://schemas.openxmlformats.org/presentationml/2006/main">
  <p:tag name="SLIDEGUID" val="DDFEF689AA3D43229067B82539B424B6"/>
  <p:tag name="AUTOOPENPOLL" val="False"/>
  <p:tag name="TYPE" val="MultiChoiceSlide"/>
  <p:tag name="TPSLIDEBULLETSTYLE" val="2"/>
  <p:tag name="TPQUESTIONXML" val="&lt;?xml version=&quot;1.0&quot; encoding=&quot;UTF-8&quot; standalone=&quot;yes&quot;?&gt;&lt;questionlist&gt;&lt;properties&gt;&lt;guid&gt;B973728D72BA4D3A983AC71A2620E37E&lt;/guid&gt;&lt;date&gt;7/15/2014 01:23:33 PM&lt;/date&gt;&lt;/properties&gt;&lt;questionlisttemplate&gt;&lt;correctvalue&gt;1&lt;/correctvalue&gt;&lt;incorrectvalue&gt;0&lt;/incorrectvalue&gt;&lt;numberofquestions&gt;1&lt;/numberofquestions&gt;&lt;questiontype&gt;1&lt;/questiontype&gt;&lt;numberofchoices&gt;4&lt;/numberofchoices&gt;&lt;bulletstyle&gt;2&lt;/bulletstyle&gt;&lt;questionfont&gt;Verdana&lt;/questionfont&gt;&lt;questionfontsize&gt;12&lt;/questionfontsize&gt;&lt;answerfont&gt;Verdana&lt;/answerfont&gt;&lt;answerfontsize&gt;12&lt;/answerfontsize&gt;&lt;showresults&gt;True&lt;/showresults&gt;&lt;countdowntime&gt;30&lt;/countdowntime&gt;&lt;responsegrid&gt;0&lt;/responsegrid&gt;&lt;/questionlisttemplate&gt;&lt;questions&gt;&lt;multichoice&gt;&lt;guid&gt;DDFEF689AA3D43229067B82539B424B6&lt;/guid&gt;&lt;repollguid&gt;13A9BFCCFA044F0886257776667C5E63&lt;/repollguid&gt;&lt;sourceid&gt;B8BC474F71C447708038C896149CFE97&lt;/sourceid&gt;&lt;questiontext&gt;Which of the following types of electromagnetic radiation travels fastest in a vacuum?&lt;/questiontext&gt;&lt;showresults&gt;True&lt;/showresults&gt;&lt;responsegrid&gt;0&lt;/responsegrid&gt;&lt;countdowntimer&gt;True&lt;/countdowntimer&gt;&lt;countdowntime&gt;30&lt;/countdowntime&gt;&lt;correctvalue&gt;1.1&lt;/correctvalue&gt;&lt;incorrectvalue&gt;0.1&lt;/incorrectvalue&gt;&lt;responselimit&gt;1&lt;/responselimit&gt;&lt;bulletstyle&gt;2&lt;/bulletstyle&gt;&lt;answers&gt;&lt;answer&gt;&lt;guid&gt;AB9AAD0E9BAA463D9EDF36785823F9F0&lt;/guid&gt;&lt;answertext&gt;Gamma rays&lt;/answertext&gt;&lt;valuetype&gt;-1&lt;/valuetype&gt;&lt;/answer&gt;&lt;answer&gt;&lt;guid&gt;6AA78E93DD994F7B86974265CEFFF76F&lt;/guid&gt;&lt;answertext&gt;Infrared&lt;/answertext&gt;&lt;valuetype&gt;-1&lt;/valuetype&gt;&lt;/answer&gt;&lt;answer&gt;&lt;guid&gt;C570D72019344FA1A2D23C3444E9EC95&lt;/guid&gt;&lt;answertext&gt;Radio&lt;/answertext&gt;&lt;valuetype&gt;-1&lt;/valuetype&gt;&lt;/answer&gt;&lt;answer&gt;&lt;guid&gt;3DE3F37F99894CDE94C027B496C9BEF5&lt;/guid&gt;&lt;answertext&gt;Ultraviolet&lt;/answertext&gt;&lt;valuetype&gt;-1&lt;/valuetype&gt;&lt;/answer&gt;&lt;answer&gt;&lt;guid&gt;AA78BE36FF4945739593FE3B7E60DB70&lt;/guid&gt;&lt;answertext&gt;X-rays&lt;/answertext&gt;&lt;valuetype&gt;-1&lt;/valuetype&gt;&lt;/answer&gt;&lt;answer&gt;&lt;guid&gt;829BBC1650264A80A5EC2802A98C5167&lt;/guid&gt;&lt;answertext&gt;They all travel at the same speed&lt;/answertext&gt;&lt;valuetype&gt;1&lt;/valuetype&gt;&lt;/answer&gt;&lt;/answers&gt;&lt;/multichoice&gt;&lt;/questions&gt;&lt;/questionlist&gt;"/>
  <p:tag name="LIVECHARTING" val="False"/>
  <p:tag name="CHARTTYPE" val="0"/>
  <p:tag name="CHARTDEFINEDCOLORS" val="3,6,10,45,32,50,13,4,9,55,1"/>
  <p:tag name="HASRESULTS" val="True"/>
  <p:tag name="RESULTS" val="Which of the following types of electromagnetic radiation travels fastest in a vacuum?[;crlf;]14[;]14[;]14[;]False[;]14[;][;crlf;]6[;]6[;]0[;]0[;crlf;]0[;]-1[;]Gamma rays1[;]Gamma rays[;][;crlf;]0[;]-1[;]Infrared2[;]Infrared[;][;crlf;]0[;]-1[;]Radio3[;]Radio[;][;crlf;]0[;]-1[;]Ultraviolet4[;]Ultraviolet[;][;crlf;]0[;]-1[;]X-rays5[;]X-rays[;][;crlf;]14[;]1[;]They all travel at the same speed6[;]They all travel at the same speed[;][;crlf;]"/>
</p:tagLst>
</file>

<file path=ppt/tags/tag236.xml><?xml version="1.0" encoding="utf-8"?>
<p:tagLst xmlns:a="http://schemas.openxmlformats.org/drawingml/2006/main" xmlns:r="http://schemas.openxmlformats.org/officeDocument/2006/relationships" xmlns:p="http://schemas.openxmlformats.org/presentationml/2006/main">
  <p:tag name="ZEROBASED" val="False"/>
</p:tagLst>
</file>

<file path=ppt/tags/tag237.xml><?xml version="1.0" encoding="utf-8"?>
<p:tagLst xmlns:a="http://schemas.openxmlformats.org/drawingml/2006/main" xmlns:r="http://schemas.openxmlformats.org/officeDocument/2006/relationships" xmlns:p="http://schemas.openxmlformats.org/presentationml/2006/main">
  <p:tag name="TYPE" val="0"/>
  <p:tag name="DEFINEDCOLORS" val="3,6,10,45,32,50,13,4,9,55,1"/>
  <p:tag name="COLORTYPE" val="SCHEME"/>
  <p:tag name="NUMBERFORMAT" val="0"/>
  <p:tag name="LABELFORMAT" val="1"/>
</p:tagLst>
</file>

<file path=ppt/tags/tag238.xml><?xml version="1.0" encoding="utf-8"?>
<p:tagLst xmlns:a="http://schemas.openxmlformats.org/drawingml/2006/main" xmlns:r="http://schemas.openxmlformats.org/officeDocument/2006/relationships" xmlns:p="http://schemas.openxmlformats.org/presentationml/2006/main">
  <p:tag name="TPCOUNTDOWNSECONDS" val="30"/>
  <p:tag name="TYPE" val="0"/>
</p:tagLst>
</file>

<file path=ppt/tags/tag2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2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3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4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5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6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7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8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0.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2.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3.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4.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5.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6.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7.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8.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ags/tag99.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_"/>
</p:tagLst>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Flow">
  <a:themeElements>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Flow">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Flow">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scene3d>
            <a:camera prst="orthographicFront" fov="0">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Flow</Template>
  <TotalTime>39014</TotalTime>
  <Words>759</Words>
  <Application>Microsoft Office PowerPoint</Application>
  <PresentationFormat>On-screen Show (4:3)</PresentationFormat>
  <Paragraphs>162</Paragraphs>
  <Slides>27</Slides>
  <Notes>6</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27</vt:i4>
      </vt:variant>
    </vt:vector>
  </HeadingPairs>
  <TitlesOfParts>
    <vt:vector size="38" baseType="lpstr">
      <vt:lpstr>ＭＳ Ｐゴシック</vt:lpstr>
      <vt:lpstr>ＭＳ Ｐゴシック</vt:lpstr>
      <vt:lpstr>Arial</vt:lpstr>
      <vt:lpstr>Calibri</vt:lpstr>
      <vt:lpstr>Constantia</vt:lpstr>
      <vt:lpstr>Symbol</vt:lpstr>
      <vt:lpstr>Tahoma</vt:lpstr>
      <vt:lpstr>Times New Roman</vt:lpstr>
      <vt:lpstr>Wingdings</vt:lpstr>
      <vt:lpstr>Wingdings 2</vt:lpstr>
      <vt:lpstr>Flow</vt:lpstr>
      <vt:lpstr>STORIES IN THE WAVES Exploring the Electromagnetic Spectrum (with a Gravitational Wave Bonus)</vt:lpstr>
      <vt:lpstr>The next slides show images of the SAME region of sky, but using different types of light </vt:lpstr>
      <vt:lpstr>The view in VISIBLE LIGHT</vt:lpstr>
      <vt:lpstr>INFRARED</vt:lpstr>
      <vt:lpstr>RADIO WAVES</vt:lpstr>
      <vt:lpstr>RADIO WAVES</vt:lpstr>
      <vt:lpstr>GAMMA RAYS</vt:lpstr>
      <vt:lpstr>PowerPoint Presentation</vt:lpstr>
      <vt:lpstr>But what IS light? It’s “ELECTROMAGNETIC RADIATION”</vt:lpstr>
      <vt:lpstr>Electromagnetic radiation</vt:lpstr>
      <vt:lpstr>Electromagnetic Radiation</vt:lpstr>
      <vt:lpstr>Light as a Particle</vt:lpstr>
      <vt:lpstr>A RED photon has a _____ wavelength, _____ frequency and _____ energy than a BLUE photon.</vt:lpstr>
      <vt:lpstr>PowerPoint Presentation</vt:lpstr>
      <vt:lpstr>Which of the following types of electromagnetic radiation travels fastest in a vacuum?</vt:lpstr>
      <vt:lpstr>PowerPoint Presentation</vt:lpstr>
      <vt:lpstr>PowerPoint Presentation</vt:lpstr>
      <vt:lpstr>PowerPoint Presentation</vt:lpstr>
      <vt:lpstr>More Than the Eyes Can See The Universe in IR</vt:lpstr>
      <vt:lpstr>PowerPoint Presentation</vt:lpstr>
      <vt:lpstr>WHAT YOU CAN SEE AIN’T MUCH The Visible Inch</vt:lpstr>
      <vt:lpstr>PowerPoint Presentation</vt:lpstr>
      <vt:lpstr>PowerPoint Presentation</vt:lpstr>
      <vt:lpstr>PowerPoint Presentation</vt:lpstr>
      <vt:lpstr>DISCUSSION QUESTION: When the black holes collided to create the event we observed as GW150914, the amount of energy released exceeded the rest of the observable universe combined. BUT NO ELECTROMAGNETIC RADIATION WAS DETECTED FROM IT. Why not?</vt:lpstr>
      <vt:lpstr>The gravitational wave event GW170817 coincided with this optical observation:</vt:lpstr>
      <vt:lpstr>The optical event was determined to have occurred in a galaxy 144 million light years away. IR and UV detections were also made. In addition, a short burst of gamma rays was detected within 2 seconds of the gravitational wave detection.</vt:lpstr>
    </vt:vector>
  </TitlesOfParts>
  <Company>SHSU/NASA</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Electromagnetic Spectrum</dc:title>
  <dc:creator>C. Renee James</dc:creator>
  <cp:lastModifiedBy>Jackie Bondell</cp:lastModifiedBy>
  <cp:revision>381</cp:revision>
  <cp:lastPrinted>2013-10-07T15:07:54Z</cp:lastPrinted>
  <dcterms:created xsi:type="dcterms:W3CDTF">2013-09-12T15:18:18Z</dcterms:created>
  <dcterms:modified xsi:type="dcterms:W3CDTF">2018-07-27T06:49:12Z</dcterms:modified>
</cp:coreProperties>
</file>